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70" r:id="rId14"/>
    <p:sldId id="269" r:id="rId15"/>
    <p:sldId id="268"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404A5D-8D21-471A-9329-2E38E2214255}" v="303" dt="2024-08-22T20:04:50.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60"/>
  </p:normalViewPr>
  <p:slideViewPr>
    <p:cSldViewPr snapToGrid="0">
      <p:cViewPr varScale="1">
        <p:scale>
          <a:sx n="104" d="100"/>
          <a:sy n="104" d="100"/>
        </p:scale>
        <p:origin x="1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ston Ewell" userId="8d7b7b0bae7aa162" providerId="LiveId" clId="{CD404A5D-8D21-471A-9329-2E38E2214255}"/>
    <pc:docChg chg="undo redo custSel addSld modSld sldOrd addMainMaster delMainMaster">
      <pc:chgData name="Preston Ewell" userId="8d7b7b0bae7aa162" providerId="LiveId" clId="{CD404A5D-8D21-471A-9329-2E38E2214255}" dt="2024-08-22T20:05:21.627" v="1632" actId="14100"/>
      <pc:docMkLst>
        <pc:docMk/>
      </pc:docMkLst>
      <pc:sldChg chg="addSp delSp modSp mod setBg modClrScheme chgLayout">
        <pc:chgData name="Preston Ewell" userId="8d7b7b0bae7aa162" providerId="LiveId" clId="{CD404A5D-8D21-471A-9329-2E38E2214255}" dt="2024-08-22T17:44:05.856" v="757" actId="27636"/>
        <pc:sldMkLst>
          <pc:docMk/>
          <pc:sldMk cId="3757888925" sldId="256"/>
        </pc:sldMkLst>
        <pc:spChg chg="mod">
          <ac:chgData name="Preston Ewell" userId="8d7b7b0bae7aa162" providerId="LiveId" clId="{CD404A5D-8D21-471A-9329-2E38E2214255}" dt="2024-08-22T17:44:05.856" v="757" actId="27636"/>
          <ac:spMkLst>
            <pc:docMk/>
            <pc:sldMk cId="3757888925" sldId="256"/>
            <ac:spMk id="2" creationId="{477E3A89-BE0D-56DB-6D27-7D0A4E47575E}"/>
          </ac:spMkLst>
        </pc:spChg>
        <pc:spChg chg="del mod">
          <ac:chgData name="Preston Ewell" userId="8d7b7b0bae7aa162" providerId="LiveId" clId="{CD404A5D-8D21-471A-9329-2E38E2214255}" dt="2024-08-22T17:05:35.029" v="30" actId="478"/>
          <ac:spMkLst>
            <pc:docMk/>
            <pc:sldMk cId="3757888925" sldId="256"/>
            <ac:spMk id="3" creationId="{5F36C2B1-2137-9DD0-5BA2-D3C0C517D902}"/>
          </ac:spMkLst>
        </pc:spChg>
        <pc:spChg chg="add del">
          <ac:chgData name="Preston Ewell" userId="8d7b7b0bae7aa162" providerId="LiveId" clId="{CD404A5D-8D21-471A-9329-2E38E2214255}" dt="2024-08-22T16:41:15.710" v="1" actId="26606"/>
          <ac:spMkLst>
            <pc:docMk/>
            <pc:sldMk cId="3757888925" sldId="256"/>
            <ac:spMk id="9" creationId="{4187D111-0A9D-421B-84EB-FC5811C3A931}"/>
          </ac:spMkLst>
        </pc:spChg>
        <pc:spChg chg="add del">
          <ac:chgData name="Preston Ewell" userId="8d7b7b0bae7aa162" providerId="LiveId" clId="{CD404A5D-8D21-471A-9329-2E38E2214255}" dt="2024-08-22T16:41:18.163" v="3" actId="26606"/>
          <ac:spMkLst>
            <pc:docMk/>
            <pc:sldMk cId="3757888925" sldId="256"/>
            <ac:spMk id="15" creationId="{508BEF50-7B1E-49A4-BC19-5F4F1D755E64}"/>
          </ac:spMkLst>
        </pc:spChg>
        <pc:spChg chg="add del">
          <ac:chgData name="Preston Ewell" userId="8d7b7b0bae7aa162" providerId="LiveId" clId="{CD404A5D-8D21-471A-9329-2E38E2214255}" dt="2024-08-22T16:41:18.163" v="3" actId="26606"/>
          <ac:spMkLst>
            <pc:docMk/>
            <pc:sldMk cId="3757888925" sldId="256"/>
            <ac:spMk id="17" creationId="{3FBAD350-5664-4811-A208-657FB882D350}"/>
          </ac:spMkLst>
        </pc:spChg>
        <pc:spChg chg="add del">
          <ac:chgData name="Preston Ewell" userId="8d7b7b0bae7aa162" providerId="LiveId" clId="{CD404A5D-8D21-471A-9329-2E38E2214255}" dt="2024-08-22T16:41:18.163" v="3" actId="26606"/>
          <ac:spMkLst>
            <pc:docMk/>
            <pc:sldMk cId="3757888925" sldId="256"/>
            <ac:spMk id="19" creationId="{C39ADB8F-D187-49D7-BDCF-C1B6DC727068}"/>
          </ac:spMkLst>
        </pc:spChg>
        <pc:spChg chg="add del">
          <ac:chgData name="Preston Ewell" userId="8d7b7b0bae7aa162" providerId="LiveId" clId="{CD404A5D-8D21-471A-9329-2E38E2214255}" dt="2024-08-22T16:41:15.710" v="1" actId="26606"/>
          <ac:spMkLst>
            <pc:docMk/>
            <pc:sldMk cId="3757888925" sldId="256"/>
            <ac:spMk id="44" creationId="{729E7B49-E1D9-4EAE-8B30-D958A9580767}"/>
          </ac:spMkLst>
        </pc:spChg>
        <pc:spChg chg="add del">
          <ac:chgData name="Preston Ewell" userId="8d7b7b0bae7aa162" providerId="LiveId" clId="{CD404A5D-8D21-471A-9329-2E38E2214255}" dt="2024-08-22T16:41:15.710" v="1" actId="26606"/>
          <ac:spMkLst>
            <pc:docMk/>
            <pc:sldMk cId="3757888925" sldId="256"/>
            <ac:spMk id="46" creationId="{D2BA0570-7BB5-4FB7-B41A-048CE0327BAC}"/>
          </ac:spMkLst>
        </pc:spChg>
        <pc:spChg chg="add del">
          <ac:chgData name="Preston Ewell" userId="8d7b7b0bae7aa162" providerId="LiveId" clId="{CD404A5D-8D21-471A-9329-2E38E2214255}" dt="2024-08-22T16:41:18.163" v="3" actId="26606"/>
          <ac:spMkLst>
            <pc:docMk/>
            <pc:sldMk cId="3757888925" sldId="256"/>
            <ac:spMk id="48" creationId="{6E37B132-9C54-4236-8910-3340177AD9DB}"/>
          </ac:spMkLst>
        </pc:spChg>
        <pc:spChg chg="add del">
          <ac:chgData name="Preston Ewell" userId="8d7b7b0bae7aa162" providerId="LiveId" clId="{CD404A5D-8D21-471A-9329-2E38E2214255}" dt="2024-08-22T16:41:18.163" v="3" actId="26606"/>
          <ac:spMkLst>
            <pc:docMk/>
            <pc:sldMk cId="3757888925" sldId="256"/>
            <ac:spMk id="49" creationId="{D472C551-D440-40DF-9260-BDB9AC40960A}"/>
          </ac:spMkLst>
        </pc:spChg>
        <pc:spChg chg="add del">
          <ac:chgData name="Preston Ewell" userId="8d7b7b0bae7aa162" providerId="LiveId" clId="{CD404A5D-8D21-471A-9329-2E38E2214255}" dt="2024-08-22T16:41:24.951" v="5" actId="26606"/>
          <ac:spMkLst>
            <pc:docMk/>
            <pc:sldMk cId="3757888925" sldId="256"/>
            <ac:spMk id="52" creationId="{A173122F-D466-4F08-90FA-0038F7AC214A}"/>
          </ac:spMkLst>
        </pc:spChg>
        <pc:spChg chg="add del">
          <ac:chgData name="Preston Ewell" userId="8d7b7b0bae7aa162" providerId="LiveId" clId="{CD404A5D-8D21-471A-9329-2E38E2214255}" dt="2024-08-22T16:41:24.951" v="5" actId="26606"/>
          <ac:spMkLst>
            <pc:docMk/>
            <pc:sldMk cId="3757888925" sldId="256"/>
            <ac:spMk id="58" creationId="{32FE619E-19C4-42B9-AB51-CA7CBE37145C}"/>
          </ac:spMkLst>
        </pc:spChg>
        <pc:spChg chg="add del">
          <ac:chgData name="Preston Ewell" userId="8d7b7b0bae7aa162" providerId="LiveId" clId="{CD404A5D-8D21-471A-9329-2E38E2214255}" dt="2024-08-22T16:41:41.911" v="11" actId="26606"/>
          <ac:spMkLst>
            <pc:docMk/>
            <pc:sldMk cId="3757888925" sldId="256"/>
            <ac:spMk id="61" creationId="{A7971386-B2B0-4A38-8D3B-8CF23AAA610C}"/>
          </ac:spMkLst>
        </pc:spChg>
        <pc:spChg chg="add del">
          <ac:chgData name="Preston Ewell" userId="8d7b7b0bae7aa162" providerId="LiveId" clId="{CD404A5D-8D21-471A-9329-2E38E2214255}" dt="2024-08-22T16:41:41.911" v="11" actId="26606"/>
          <ac:spMkLst>
            <pc:docMk/>
            <pc:sldMk cId="3757888925" sldId="256"/>
            <ac:spMk id="62" creationId="{96AE4BD0-E2D6-4FE1-9295-59E338A45340}"/>
          </ac:spMkLst>
        </pc:spChg>
        <pc:spChg chg="add del">
          <ac:chgData name="Preston Ewell" userId="8d7b7b0bae7aa162" providerId="LiveId" clId="{CD404A5D-8D21-471A-9329-2E38E2214255}" dt="2024-08-22T16:41:41.911" v="11" actId="26606"/>
          <ac:spMkLst>
            <pc:docMk/>
            <pc:sldMk cId="3757888925" sldId="256"/>
            <ac:spMk id="63" creationId="{0D29D77D-2D4E-4868-960B-BEDA724F5CE2}"/>
          </ac:spMkLst>
        </pc:spChg>
        <pc:spChg chg="add del">
          <ac:chgData name="Preston Ewell" userId="8d7b7b0bae7aa162" providerId="LiveId" clId="{CD404A5D-8D21-471A-9329-2E38E2214255}" dt="2024-08-22T16:41:41.905" v="10" actId="26606"/>
          <ac:spMkLst>
            <pc:docMk/>
            <pc:sldMk cId="3757888925" sldId="256"/>
            <ac:spMk id="69" creationId="{B6D694DB-A3FC-4F14-A225-17BEBA4416DA}"/>
          </ac:spMkLst>
        </pc:spChg>
        <pc:spChg chg="add del">
          <ac:chgData name="Preston Ewell" userId="8d7b7b0bae7aa162" providerId="LiveId" clId="{CD404A5D-8D21-471A-9329-2E38E2214255}" dt="2024-08-22T16:41:41.905" v="10" actId="26606"/>
          <ac:spMkLst>
            <pc:docMk/>
            <pc:sldMk cId="3757888925" sldId="256"/>
            <ac:spMk id="71" creationId="{6233B4D5-2565-4CC0-A9B1-C9EA9E9DE306}"/>
          </ac:spMkLst>
        </pc:spChg>
        <pc:spChg chg="add del">
          <ac:chgData name="Preston Ewell" userId="8d7b7b0bae7aa162" providerId="LiveId" clId="{CD404A5D-8D21-471A-9329-2E38E2214255}" dt="2024-08-22T17:03:13.460" v="16" actId="26606"/>
          <ac:spMkLst>
            <pc:docMk/>
            <pc:sldMk cId="3757888925" sldId="256"/>
            <ac:spMk id="73" creationId="{1B8F0E52-7B96-44E2-BC48-F2D2BAC4611F}"/>
          </ac:spMkLst>
        </pc:spChg>
        <pc:spChg chg="add del">
          <ac:chgData name="Preston Ewell" userId="8d7b7b0bae7aa162" providerId="LiveId" clId="{CD404A5D-8D21-471A-9329-2E38E2214255}" dt="2024-08-22T17:03:13.460" v="16" actId="26606"/>
          <ac:spMkLst>
            <pc:docMk/>
            <pc:sldMk cId="3757888925" sldId="256"/>
            <ac:spMk id="74" creationId="{A7971386-B2B0-4A38-8D3B-8CF23AAA610C}"/>
          </ac:spMkLst>
        </pc:spChg>
        <pc:spChg chg="add del">
          <ac:chgData name="Preston Ewell" userId="8d7b7b0bae7aa162" providerId="LiveId" clId="{CD404A5D-8D21-471A-9329-2E38E2214255}" dt="2024-08-22T17:03:13.460" v="16" actId="26606"/>
          <ac:spMkLst>
            <pc:docMk/>
            <pc:sldMk cId="3757888925" sldId="256"/>
            <ac:spMk id="75" creationId="{0D29D77D-2D4E-4868-960B-BEDA724F5CE2}"/>
          </ac:spMkLst>
        </pc:spChg>
        <pc:spChg chg="add del">
          <ac:chgData name="Preston Ewell" userId="8d7b7b0bae7aa162" providerId="LiveId" clId="{CD404A5D-8D21-471A-9329-2E38E2214255}" dt="2024-08-22T17:03:13.460" v="16" actId="26606"/>
          <ac:spMkLst>
            <pc:docMk/>
            <pc:sldMk cId="3757888925" sldId="256"/>
            <ac:spMk id="76" creationId="{8BECD55C-E611-4BCD-B45E-BF01D6234816}"/>
          </ac:spMkLst>
        </pc:spChg>
        <pc:spChg chg="add del">
          <ac:chgData name="Preston Ewell" userId="8d7b7b0bae7aa162" providerId="LiveId" clId="{CD404A5D-8D21-471A-9329-2E38E2214255}" dt="2024-08-22T17:03:12.868" v="13" actId="26606"/>
          <ac:spMkLst>
            <pc:docMk/>
            <pc:sldMk cId="3757888925" sldId="256"/>
            <ac:spMk id="81" creationId="{B6D694DB-A3FC-4F14-A225-17BEBA4416DA}"/>
          </ac:spMkLst>
        </pc:spChg>
        <pc:spChg chg="add del">
          <ac:chgData name="Preston Ewell" userId="8d7b7b0bae7aa162" providerId="LiveId" clId="{CD404A5D-8D21-471A-9329-2E38E2214255}" dt="2024-08-22T17:03:13.451" v="15" actId="26606"/>
          <ac:spMkLst>
            <pc:docMk/>
            <pc:sldMk cId="3757888925" sldId="256"/>
            <ac:spMk id="91" creationId="{0D29D77D-2D4E-4868-960B-BEDA724F5CE2}"/>
          </ac:spMkLst>
        </pc:spChg>
        <pc:spChg chg="add del">
          <ac:chgData name="Preston Ewell" userId="8d7b7b0bae7aa162" providerId="LiveId" clId="{CD404A5D-8D21-471A-9329-2E38E2214255}" dt="2024-08-22T17:03:13.451" v="15" actId="26606"/>
          <ac:spMkLst>
            <pc:docMk/>
            <pc:sldMk cId="3757888925" sldId="256"/>
            <ac:spMk id="92" creationId="{A7971386-B2B0-4A38-8D3B-8CF23AAA610C}"/>
          </ac:spMkLst>
        </pc:spChg>
        <pc:spChg chg="add del">
          <ac:chgData name="Preston Ewell" userId="8d7b7b0bae7aa162" providerId="LiveId" clId="{CD404A5D-8D21-471A-9329-2E38E2214255}" dt="2024-08-22T17:03:13.451" v="15" actId="26606"/>
          <ac:spMkLst>
            <pc:docMk/>
            <pc:sldMk cId="3757888925" sldId="256"/>
            <ac:spMk id="93" creationId="{06FDC3C5-8431-45BA-A6F9-CFFCB567E58B}"/>
          </ac:spMkLst>
        </pc:spChg>
        <pc:spChg chg="add">
          <ac:chgData name="Preston Ewell" userId="8d7b7b0bae7aa162" providerId="LiveId" clId="{CD404A5D-8D21-471A-9329-2E38E2214255}" dt="2024-08-22T17:03:13.460" v="16" actId="26606"/>
          <ac:spMkLst>
            <pc:docMk/>
            <pc:sldMk cId="3757888925" sldId="256"/>
            <ac:spMk id="100" creationId="{B6D694DB-A3FC-4F14-A225-17BEBA4416DA}"/>
          </ac:spMkLst>
        </pc:spChg>
        <pc:spChg chg="add">
          <ac:chgData name="Preston Ewell" userId="8d7b7b0bae7aa162" providerId="LiveId" clId="{CD404A5D-8D21-471A-9329-2E38E2214255}" dt="2024-08-22T17:03:13.460" v="16" actId="26606"/>
          <ac:spMkLst>
            <pc:docMk/>
            <pc:sldMk cId="3757888925" sldId="256"/>
            <ac:spMk id="101" creationId="{6233B4D5-2565-4CC0-A9B1-C9EA9E9DE306}"/>
          </ac:spMkLst>
        </pc:spChg>
        <pc:grpChg chg="add del">
          <ac:chgData name="Preston Ewell" userId="8d7b7b0bae7aa162" providerId="LiveId" clId="{CD404A5D-8D21-471A-9329-2E38E2214255}" dt="2024-08-22T16:41:15.710" v="1" actId="26606"/>
          <ac:grpSpMkLst>
            <pc:docMk/>
            <pc:sldMk cId="3757888925" sldId="256"/>
            <ac:grpSpMk id="11" creationId="{A0064D7E-06DA-49C2-98D1-4C063EBE9ECE}"/>
          </ac:grpSpMkLst>
        </pc:grpChg>
        <pc:grpChg chg="add del">
          <ac:chgData name="Preston Ewell" userId="8d7b7b0bae7aa162" providerId="LiveId" clId="{CD404A5D-8D21-471A-9329-2E38E2214255}" dt="2024-08-22T16:41:24.951" v="5" actId="26606"/>
          <ac:grpSpMkLst>
            <pc:docMk/>
            <pc:sldMk cId="3757888925" sldId="256"/>
            <ac:grpSpMk id="53" creationId="{088464FC-BA67-4F51-9FF7-DBE25BC1B6FF}"/>
          </ac:grpSpMkLst>
        </pc:grpChg>
        <pc:grpChg chg="add del">
          <ac:chgData name="Preston Ewell" userId="8d7b7b0bae7aa162" providerId="LiveId" clId="{CD404A5D-8D21-471A-9329-2E38E2214255}" dt="2024-08-22T17:03:12.868" v="13" actId="26606"/>
          <ac:grpSpMkLst>
            <pc:docMk/>
            <pc:sldMk cId="3757888925" sldId="256"/>
            <ac:grpSpMk id="83" creationId="{D4433877-8295-4A0D-94F7-BFD8A63360E4}"/>
          </ac:grpSpMkLst>
        </pc:grpChg>
        <pc:grpChg chg="add del">
          <ac:chgData name="Preston Ewell" userId="8d7b7b0bae7aa162" providerId="LiveId" clId="{CD404A5D-8D21-471A-9329-2E38E2214255}" dt="2024-08-22T17:03:13.451" v="15" actId="26606"/>
          <ac:grpSpMkLst>
            <pc:docMk/>
            <pc:sldMk cId="3757888925" sldId="256"/>
            <ac:grpSpMk id="94" creationId="{BEB65ABD-9F5B-401C-A4FA-CD6189F61915}"/>
          </ac:grpSpMkLst>
        </pc:grpChg>
        <pc:picChg chg="add del">
          <ac:chgData name="Preston Ewell" userId="8d7b7b0bae7aa162" providerId="LiveId" clId="{CD404A5D-8D21-471A-9329-2E38E2214255}" dt="2024-08-22T16:41:15.710" v="1" actId="26606"/>
          <ac:picMkLst>
            <pc:docMk/>
            <pc:sldMk cId="3757888925" sldId="256"/>
            <ac:picMk id="4" creationId="{8ADB1BB1-E388-DBB0-96C2-A44714AD0550}"/>
          </ac:picMkLst>
        </pc:picChg>
        <pc:picChg chg="add del">
          <ac:chgData name="Preston Ewell" userId="8d7b7b0bae7aa162" providerId="LiveId" clId="{CD404A5D-8D21-471A-9329-2E38E2214255}" dt="2024-08-22T16:41:18.163" v="3" actId="26606"/>
          <ac:picMkLst>
            <pc:docMk/>
            <pc:sldMk cId="3757888925" sldId="256"/>
            <ac:picMk id="50" creationId="{1F3A2C40-E4E4-C3EB-9D65-18DC30AE09A9}"/>
          </ac:picMkLst>
        </pc:picChg>
        <pc:picChg chg="add del">
          <ac:chgData name="Preston Ewell" userId="8d7b7b0bae7aa162" providerId="LiveId" clId="{CD404A5D-8D21-471A-9329-2E38E2214255}" dt="2024-08-22T16:41:24.951" v="5" actId="26606"/>
          <ac:picMkLst>
            <pc:docMk/>
            <pc:sldMk cId="3757888925" sldId="256"/>
            <ac:picMk id="59" creationId="{08772255-7955-D59D-DB0E-85BEE9B2CF6B}"/>
          </ac:picMkLst>
        </pc:picChg>
        <pc:picChg chg="add mod ord">
          <ac:chgData name="Preston Ewell" userId="8d7b7b0bae7aa162" providerId="LiveId" clId="{CD404A5D-8D21-471A-9329-2E38E2214255}" dt="2024-08-22T17:03:13.460" v="16" actId="26606"/>
          <ac:picMkLst>
            <pc:docMk/>
            <pc:sldMk cId="3757888925" sldId="256"/>
            <ac:picMk id="64" creationId="{57B2E224-30AF-EAC0-BAE5-57FC5C8D53F7}"/>
          </ac:picMkLst>
        </pc:picChg>
        <pc:cxnChg chg="add del">
          <ac:chgData name="Preston Ewell" userId="8d7b7b0bae7aa162" providerId="LiveId" clId="{CD404A5D-8D21-471A-9329-2E38E2214255}" dt="2024-08-22T16:41:18.163" v="3" actId="26606"/>
          <ac:cxnSpMkLst>
            <pc:docMk/>
            <pc:sldMk cId="3757888925" sldId="256"/>
            <ac:cxnSpMk id="13" creationId="{56020367-4FD5-4596-8E10-C5F095CD8DBF}"/>
          </ac:cxnSpMkLst>
        </pc:cxnChg>
      </pc:sldChg>
      <pc:sldChg chg="addSp delSp modSp new mod setBg">
        <pc:chgData name="Preston Ewell" userId="8d7b7b0bae7aa162" providerId="LiveId" clId="{CD404A5D-8D21-471A-9329-2E38E2214255}" dt="2024-08-22T20:04:50.007" v="1631" actId="14826"/>
        <pc:sldMkLst>
          <pc:docMk/>
          <pc:sldMk cId="1196297809" sldId="257"/>
        </pc:sldMkLst>
        <pc:spChg chg="mod">
          <ac:chgData name="Preston Ewell" userId="8d7b7b0bae7aa162" providerId="LiveId" clId="{CD404A5D-8D21-471A-9329-2E38E2214255}" dt="2024-08-22T17:44:15.784" v="761" actId="404"/>
          <ac:spMkLst>
            <pc:docMk/>
            <pc:sldMk cId="1196297809" sldId="257"/>
            <ac:spMk id="2" creationId="{7E27F5D2-821F-224A-45A6-0E32B7B7C197}"/>
          </ac:spMkLst>
        </pc:spChg>
        <pc:spChg chg="del mod">
          <ac:chgData name="Preston Ewell" userId="8d7b7b0bae7aa162" providerId="LiveId" clId="{CD404A5D-8D21-471A-9329-2E38E2214255}" dt="2024-08-22T17:13:11.705" v="553" actId="26606"/>
          <ac:spMkLst>
            <pc:docMk/>
            <pc:sldMk cId="1196297809" sldId="257"/>
            <ac:spMk id="3" creationId="{C031C74B-9BE1-77F8-2AC2-D975E07C539B}"/>
          </ac:spMkLst>
        </pc:spChg>
        <pc:spChg chg="add del">
          <ac:chgData name="Preston Ewell" userId="8d7b7b0bae7aa162" providerId="LiveId" clId="{CD404A5D-8D21-471A-9329-2E38E2214255}" dt="2024-08-22T17:07:20.503" v="216" actId="26606"/>
          <ac:spMkLst>
            <pc:docMk/>
            <pc:sldMk cId="1196297809" sldId="257"/>
            <ac:spMk id="8" creationId="{471A3572-4543-4883-A749-0458CD8700C2}"/>
          </ac:spMkLst>
        </pc:spChg>
        <pc:spChg chg="add del">
          <ac:chgData name="Preston Ewell" userId="8d7b7b0bae7aa162" providerId="LiveId" clId="{CD404A5D-8D21-471A-9329-2E38E2214255}" dt="2024-08-22T17:07:20.503" v="216" actId="26606"/>
          <ac:spMkLst>
            <pc:docMk/>
            <pc:sldMk cId="1196297809" sldId="257"/>
            <ac:spMk id="10" creationId="{4036AB30-180B-4ED5-A38B-175705419281}"/>
          </ac:spMkLst>
        </pc:spChg>
        <pc:spChg chg="add del">
          <ac:chgData name="Preston Ewell" userId="8d7b7b0bae7aa162" providerId="LiveId" clId="{CD404A5D-8D21-471A-9329-2E38E2214255}" dt="2024-08-22T17:07:20.503" v="216" actId="26606"/>
          <ac:spMkLst>
            <pc:docMk/>
            <pc:sldMk cId="1196297809" sldId="257"/>
            <ac:spMk id="18" creationId="{DC83D935-436B-4F4D-A47B-4FD95E2C1D80}"/>
          </ac:spMkLst>
        </pc:spChg>
        <pc:spChg chg="add del">
          <ac:chgData name="Preston Ewell" userId="8d7b7b0bae7aa162" providerId="LiveId" clId="{CD404A5D-8D21-471A-9329-2E38E2214255}" dt="2024-08-22T17:07:20.496" v="215" actId="26606"/>
          <ac:spMkLst>
            <pc:docMk/>
            <pc:sldMk cId="1196297809" sldId="257"/>
            <ac:spMk id="23" creationId="{973CFC7D-374D-4D67-8994-8DA9D4E23B62}"/>
          </ac:spMkLst>
        </pc:spChg>
        <pc:spChg chg="add del">
          <ac:chgData name="Preston Ewell" userId="8d7b7b0bae7aa162" providerId="LiveId" clId="{CD404A5D-8D21-471A-9329-2E38E2214255}" dt="2024-08-22T17:07:20.496" v="215" actId="26606"/>
          <ac:spMkLst>
            <pc:docMk/>
            <pc:sldMk cId="1196297809" sldId="257"/>
            <ac:spMk id="25" creationId="{8F7FA731-5B6E-499C-926D-C2D2D4946616}"/>
          </ac:spMkLst>
        </pc:spChg>
        <pc:spChg chg="add del">
          <ac:chgData name="Preston Ewell" userId="8d7b7b0bae7aa162" providerId="LiveId" clId="{CD404A5D-8D21-471A-9329-2E38E2214255}" dt="2024-08-22T17:07:20.496" v="215" actId="26606"/>
          <ac:spMkLst>
            <pc:docMk/>
            <pc:sldMk cId="1196297809" sldId="257"/>
            <ac:spMk id="35" creationId="{8592B821-10D5-48C0-8022-A904844B7FF4}"/>
          </ac:spMkLst>
        </pc:spChg>
        <pc:spChg chg="add del">
          <ac:chgData name="Preston Ewell" userId="8d7b7b0bae7aa162" providerId="LiveId" clId="{CD404A5D-8D21-471A-9329-2E38E2214255}" dt="2024-08-22T17:13:11.705" v="553" actId="26606"/>
          <ac:spMkLst>
            <pc:docMk/>
            <pc:sldMk cId="1196297809" sldId="257"/>
            <ac:spMk id="37" creationId="{471A3572-4543-4883-A749-0458CD8700C2}"/>
          </ac:spMkLst>
        </pc:spChg>
        <pc:spChg chg="add del">
          <ac:chgData name="Preston Ewell" userId="8d7b7b0bae7aa162" providerId="LiveId" clId="{CD404A5D-8D21-471A-9329-2E38E2214255}" dt="2024-08-22T17:13:11.705" v="553" actId="26606"/>
          <ac:spMkLst>
            <pc:docMk/>
            <pc:sldMk cId="1196297809" sldId="257"/>
            <ac:spMk id="38" creationId="{4036AB30-180B-4ED5-A38B-175705419281}"/>
          </ac:spMkLst>
        </pc:spChg>
        <pc:spChg chg="add del">
          <ac:chgData name="Preston Ewell" userId="8d7b7b0bae7aa162" providerId="LiveId" clId="{CD404A5D-8D21-471A-9329-2E38E2214255}" dt="2024-08-22T17:13:11.705" v="553" actId="26606"/>
          <ac:spMkLst>
            <pc:docMk/>
            <pc:sldMk cId="1196297809" sldId="257"/>
            <ac:spMk id="44" creationId="{DC83D935-436B-4F4D-A47B-4FD95E2C1D80}"/>
          </ac:spMkLst>
        </pc:spChg>
        <pc:spChg chg="add del">
          <ac:chgData name="Preston Ewell" userId="8d7b7b0bae7aa162" providerId="LiveId" clId="{CD404A5D-8D21-471A-9329-2E38E2214255}" dt="2024-08-22T17:16:05.189" v="580" actId="26606"/>
          <ac:spMkLst>
            <pc:docMk/>
            <pc:sldMk cId="1196297809" sldId="257"/>
            <ac:spMk id="50" creationId="{973CFC7D-374D-4D67-8994-8DA9D4E23B62}"/>
          </ac:spMkLst>
        </pc:spChg>
        <pc:spChg chg="add del">
          <ac:chgData name="Preston Ewell" userId="8d7b7b0bae7aa162" providerId="LiveId" clId="{CD404A5D-8D21-471A-9329-2E38E2214255}" dt="2024-08-22T17:16:05.189" v="580" actId="26606"/>
          <ac:spMkLst>
            <pc:docMk/>
            <pc:sldMk cId="1196297809" sldId="257"/>
            <ac:spMk id="52" creationId="{8F7FA731-5B6E-499C-926D-C2D2D4946616}"/>
          </ac:spMkLst>
        </pc:spChg>
        <pc:spChg chg="add del">
          <ac:chgData name="Preston Ewell" userId="8d7b7b0bae7aa162" providerId="LiveId" clId="{CD404A5D-8D21-471A-9329-2E38E2214255}" dt="2024-08-22T17:16:05.189" v="580" actId="26606"/>
          <ac:spMkLst>
            <pc:docMk/>
            <pc:sldMk cId="1196297809" sldId="257"/>
            <ac:spMk id="54" creationId="{8592B821-10D5-48C0-8022-A904844B7FF4}"/>
          </ac:spMkLst>
        </pc:spChg>
        <pc:spChg chg="add del">
          <ac:chgData name="Preston Ewell" userId="8d7b7b0bae7aa162" providerId="LiveId" clId="{CD404A5D-8D21-471A-9329-2E38E2214255}" dt="2024-08-22T17:15:41.148" v="569" actId="26606"/>
          <ac:spMkLst>
            <pc:docMk/>
            <pc:sldMk cId="1196297809" sldId="257"/>
            <ac:spMk id="59" creationId="{FAFB3478-4AEC-431E-93B2-1593839C16DA}"/>
          </ac:spMkLst>
        </pc:spChg>
        <pc:spChg chg="add del">
          <ac:chgData name="Preston Ewell" userId="8d7b7b0bae7aa162" providerId="LiveId" clId="{CD404A5D-8D21-471A-9329-2E38E2214255}" dt="2024-08-22T17:15:41.148" v="569" actId="26606"/>
          <ac:spMkLst>
            <pc:docMk/>
            <pc:sldMk cId="1196297809" sldId="257"/>
            <ac:spMk id="61" creationId="{A8A68745-355E-4D81-AA5F-942C71082A1E}"/>
          </ac:spMkLst>
        </pc:spChg>
        <pc:spChg chg="add del">
          <ac:chgData name="Preston Ewell" userId="8d7b7b0bae7aa162" providerId="LiveId" clId="{CD404A5D-8D21-471A-9329-2E38E2214255}" dt="2024-08-22T17:15:41.148" v="569" actId="26606"/>
          <ac:spMkLst>
            <pc:docMk/>
            <pc:sldMk cId="1196297809" sldId="257"/>
            <ac:spMk id="63" creationId="{9A450B93-9615-4854-BEA5-4A85DF5CD68C}"/>
          </ac:spMkLst>
        </pc:spChg>
        <pc:spChg chg="add del">
          <ac:chgData name="Preston Ewell" userId="8d7b7b0bae7aa162" providerId="LiveId" clId="{CD404A5D-8D21-471A-9329-2E38E2214255}" dt="2024-08-22T17:15:41.148" v="569" actId="26606"/>
          <ac:spMkLst>
            <pc:docMk/>
            <pc:sldMk cId="1196297809" sldId="257"/>
            <ac:spMk id="65" creationId="{2E922E9E-A29B-4164-A634-B718A43369CA}"/>
          </ac:spMkLst>
        </pc:spChg>
        <pc:spChg chg="add del">
          <ac:chgData name="Preston Ewell" userId="8d7b7b0bae7aa162" providerId="LiveId" clId="{CD404A5D-8D21-471A-9329-2E38E2214255}" dt="2024-08-22T17:15:56.855" v="571" actId="26606"/>
          <ac:spMkLst>
            <pc:docMk/>
            <pc:sldMk cId="1196297809" sldId="257"/>
            <ac:spMk id="67" creationId="{FAFB3478-4AEC-431E-93B2-1593839C16DA}"/>
          </ac:spMkLst>
        </pc:spChg>
        <pc:spChg chg="add del">
          <ac:chgData name="Preston Ewell" userId="8d7b7b0bae7aa162" providerId="LiveId" clId="{CD404A5D-8D21-471A-9329-2E38E2214255}" dt="2024-08-22T17:15:56.855" v="571" actId="26606"/>
          <ac:spMkLst>
            <pc:docMk/>
            <pc:sldMk cId="1196297809" sldId="257"/>
            <ac:spMk id="68" creationId="{A8A68745-355E-4D81-AA5F-942C71082A1E}"/>
          </ac:spMkLst>
        </pc:spChg>
        <pc:spChg chg="add del">
          <ac:chgData name="Preston Ewell" userId="8d7b7b0bae7aa162" providerId="LiveId" clId="{CD404A5D-8D21-471A-9329-2E38E2214255}" dt="2024-08-22T17:15:56.855" v="571" actId="26606"/>
          <ac:spMkLst>
            <pc:docMk/>
            <pc:sldMk cId="1196297809" sldId="257"/>
            <ac:spMk id="69" creationId="{9A450B93-9615-4854-BEA5-4A85DF5CD68C}"/>
          </ac:spMkLst>
        </pc:spChg>
        <pc:spChg chg="add del">
          <ac:chgData name="Preston Ewell" userId="8d7b7b0bae7aa162" providerId="LiveId" clId="{CD404A5D-8D21-471A-9329-2E38E2214255}" dt="2024-08-22T17:15:56.855" v="571" actId="26606"/>
          <ac:spMkLst>
            <pc:docMk/>
            <pc:sldMk cId="1196297809" sldId="257"/>
            <ac:spMk id="70" creationId="{2E922E9E-A29B-4164-A634-B718A43369CA}"/>
          </ac:spMkLst>
        </pc:spChg>
        <pc:spChg chg="add del">
          <ac:chgData name="Preston Ewell" userId="8d7b7b0bae7aa162" providerId="LiveId" clId="{CD404A5D-8D21-471A-9329-2E38E2214255}" dt="2024-08-22T17:15:57.535" v="573" actId="26606"/>
          <ac:spMkLst>
            <pc:docMk/>
            <pc:sldMk cId="1196297809" sldId="257"/>
            <ac:spMk id="72" creationId="{FAFB3478-4AEC-431E-93B2-1593839C16DA}"/>
          </ac:spMkLst>
        </pc:spChg>
        <pc:spChg chg="add del">
          <ac:chgData name="Preston Ewell" userId="8d7b7b0bae7aa162" providerId="LiveId" clId="{CD404A5D-8D21-471A-9329-2E38E2214255}" dt="2024-08-22T17:15:57.535" v="573" actId="26606"/>
          <ac:spMkLst>
            <pc:docMk/>
            <pc:sldMk cId="1196297809" sldId="257"/>
            <ac:spMk id="73" creationId="{A8A68745-355E-4D81-AA5F-942C71082A1E}"/>
          </ac:spMkLst>
        </pc:spChg>
        <pc:spChg chg="add del">
          <ac:chgData name="Preston Ewell" userId="8d7b7b0bae7aa162" providerId="LiveId" clId="{CD404A5D-8D21-471A-9329-2E38E2214255}" dt="2024-08-22T17:15:57.535" v="573" actId="26606"/>
          <ac:spMkLst>
            <pc:docMk/>
            <pc:sldMk cId="1196297809" sldId="257"/>
            <ac:spMk id="74" creationId="{9A450B93-9615-4854-BEA5-4A85DF5CD68C}"/>
          </ac:spMkLst>
        </pc:spChg>
        <pc:spChg chg="add del">
          <ac:chgData name="Preston Ewell" userId="8d7b7b0bae7aa162" providerId="LiveId" clId="{CD404A5D-8D21-471A-9329-2E38E2214255}" dt="2024-08-22T17:15:57.535" v="573" actId="26606"/>
          <ac:spMkLst>
            <pc:docMk/>
            <pc:sldMk cId="1196297809" sldId="257"/>
            <ac:spMk id="75" creationId="{2E922E9E-A29B-4164-A634-B718A43369CA}"/>
          </ac:spMkLst>
        </pc:spChg>
        <pc:spChg chg="add del">
          <ac:chgData name="Preston Ewell" userId="8d7b7b0bae7aa162" providerId="LiveId" clId="{CD404A5D-8D21-471A-9329-2E38E2214255}" dt="2024-08-22T17:16:00.813" v="575" actId="26606"/>
          <ac:spMkLst>
            <pc:docMk/>
            <pc:sldMk cId="1196297809" sldId="257"/>
            <ac:spMk id="77" creationId="{FAFB3478-4AEC-431E-93B2-1593839C16DA}"/>
          </ac:spMkLst>
        </pc:spChg>
        <pc:spChg chg="add del">
          <ac:chgData name="Preston Ewell" userId="8d7b7b0bae7aa162" providerId="LiveId" clId="{CD404A5D-8D21-471A-9329-2E38E2214255}" dt="2024-08-22T17:16:00.813" v="575" actId="26606"/>
          <ac:spMkLst>
            <pc:docMk/>
            <pc:sldMk cId="1196297809" sldId="257"/>
            <ac:spMk id="78" creationId="{A8A68745-355E-4D81-AA5F-942C71082A1E}"/>
          </ac:spMkLst>
        </pc:spChg>
        <pc:spChg chg="add del">
          <ac:chgData name="Preston Ewell" userId="8d7b7b0bae7aa162" providerId="LiveId" clId="{CD404A5D-8D21-471A-9329-2E38E2214255}" dt="2024-08-22T17:16:00.813" v="575" actId="26606"/>
          <ac:spMkLst>
            <pc:docMk/>
            <pc:sldMk cId="1196297809" sldId="257"/>
            <ac:spMk id="79" creationId="{9A450B93-9615-4854-BEA5-4A85DF5CD68C}"/>
          </ac:spMkLst>
        </pc:spChg>
        <pc:spChg chg="add del">
          <ac:chgData name="Preston Ewell" userId="8d7b7b0bae7aa162" providerId="LiveId" clId="{CD404A5D-8D21-471A-9329-2E38E2214255}" dt="2024-08-22T17:16:00.813" v="575" actId="26606"/>
          <ac:spMkLst>
            <pc:docMk/>
            <pc:sldMk cId="1196297809" sldId="257"/>
            <ac:spMk id="80" creationId="{2E922E9E-A29B-4164-A634-B718A43369CA}"/>
          </ac:spMkLst>
        </pc:spChg>
        <pc:spChg chg="add del">
          <ac:chgData name="Preston Ewell" userId="8d7b7b0bae7aa162" providerId="LiveId" clId="{CD404A5D-8D21-471A-9329-2E38E2214255}" dt="2024-08-22T17:16:04.291" v="577" actId="26606"/>
          <ac:spMkLst>
            <pc:docMk/>
            <pc:sldMk cId="1196297809" sldId="257"/>
            <ac:spMk id="82" creationId="{FAFB3478-4AEC-431E-93B2-1593839C16DA}"/>
          </ac:spMkLst>
        </pc:spChg>
        <pc:spChg chg="add del">
          <ac:chgData name="Preston Ewell" userId="8d7b7b0bae7aa162" providerId="LiveId" clId="{CD404A5D-8D21-471A-9329-2E38E2214255}" dt="2024-08-22T17:16:04.291" v="577" actId="26606"/>
          <ac:spMkLst>
            <pc:docMk/>
            <pc:sldMk cId="1196297809" sldId="257"/>
            <ac:spMk id="83" creationId="{BA44E6CA-03F3-47EA-A9F3-5C0674E28D61}"/>
          </ac:spMkLst>
        </pc:spChg>
        <pc:spChg chg="add del">
          <ac:chgData name="Preston Ewell" userId="8d7b7b0bae7aa162" providerId="LiveId" clId="{CD404A5D-8D21-471A-9329-2E38E2214255}" dt="2024-08-22T17:16:04.291" v="577" actId="26606"/>
          <ac:spMkLst>
            <pc:docMk/>
            <pc:sldMk cId="1196297809" sldId="257"/>
            <ac:spMk id="88" creationId="{2E922E9E-A29B-4164-A634-B718A43369CA}"/>
          </ac:spMkLst>
        </pc:spChg>
        <pc:spChg chg="add del">
          <ac:chgData name="Preston Ewell" userId="8d7b7b0bae7aa162" providerId="LiveId" clId="{CD404A5D-8D21-471A-9329-2E38E2214255}" dt="2024-08-22T17:16:05.168" v="579" actId="26606"/>
          <ac:spMkLst>
            <pc:docMk/>
            <pc:sldMk cId="1196297809" sldId="257"/>
            <ac:spMk id="90" creationId="{FAFB3478-4AEC-431E-93B2-1593839C16DA}"/>
          </ac:spMkLst>
        </pc:spChg>
        <pc:spChg chg="add del">
          <ac:chgData name="Preston Ewell" userId="8d7b7b0bae7aa162" providerId="LiveId" clId="{CD404A5D-8D21-471A-9329-2E38E2214255}" dt="2024-08-22T17:16:05.168" v="579" actId="26606"/>
          <ac:spMkLst>
            <pc:docMk/>
            <pc:sldMk cId="1196297809" sldId="257"/>
            <ac:spMk id="91" creationId="{E0F166C3-D45F-4A92-A291-15B874AD1A56}"/>
          </ac:spMkLst>
        </pc:spChg>
        <pc:spChg chg="add del">
          <ac:chgData name="Preston Ewell" userId="8d7b7b0bae7aa162" providerId="LiveId" clId="{CD404A5D-8D21-471A-9329-2E38E2214255}" dt="2024-08-22T17:16:05.168" v="579" actId="26606"/>
          <ac:spMkLst>
            <pc:docMk/>
            <pc:sldMk cId="1196297809" sldId="257"/>
            <ac:spMk id="97" creationId="{F34FFB17-4733-4A4C-9F36-CE82366CB51E}"/>
          </ac:spMkLst>
        </pc:spChg>
        <pc:spChg chg="add">
          <ac:chgData name="Preston Ewell" userId="8d7b7b0bae7aa162" providerId="LiveId" clId="{CD404A5D-8D21-471A-9329-2E38E2214255}" dt="2024-08-22T17:16:05.189" v="580" actId="26606"/>
          <ac:spMkLst>
            <pc:docMk/>
            <pc:sldMk cId="1196297809" sldId="257"/>
            <ac:spMk id="99" creationId="{FAFB3478-4AEC-431E-93B2-1593839C16DA}"/>
          </ac:spMkLst>
        </pc:spChg>
        <pc:spChg chg="add">
          <ac:chgData name="Preston Ewell" userId="8d7b7b0bae7aa162" providerId="LiveId" clId="{CD404A5D-8D21-471A-9329-2E38E2214255}" dt="2024-08-22T17:16:05.189" v="580" actId="26606"/>
          <ac:spMkLst>
            <pc:docMk/>
            <pc:sldMk cId="1196297809" sldId="257"/>
            <ac:spMk id="100" creationId="{BA44E6CA-03F3-47EA-A9F3-5C0674E28D61}"/>
          </ac:spMkLst>
        </pc:spChg>
        <pc:spChg chg="add">
          <ac:chgData name="Preston Ewell" userId="8d7b7b0bae7aa162" providerId="LiveId" clId="{CD404A5D-8D21-471A-9329-2E38E2214255}" dt="2024-08-22T17:16:05.189" v="580" actId="26606"/>
          <ac:spMkLst>
            <pc:docMk/>
            <pc:sldMk cId="1196297809" sldId="257"/>
            <ac:spMk id="105" creationId="{2E922E9E-A29B-4164-A634-B718A43369CA}"/>
          </ac:spMkLst>
        </pc:spChg>
        <pc:grpChg chg="add del">
          <ac:chgData name="Preston Ewell" userId="8d7b7b0bae7aa162" providerId="LiveId" clId="{CD404A5D-8D21-471A-9329-2E38E2214255}" dt="2024-08-22T17:07:20.503" v="216" actId="26606"/>
          <ac:grpSpMkLst>
            <pc:docMk/>
            <pc:sldMk cId="1196297809" sldId="257"/>
            <ac:grpSpMk id="12" creationId="{C7DC96D6-0134-4EA3-8B0A-6A255D6BDE31}"/>
          </ac:grpSpMkLst>
        </pc:grpChg>
        <pc:grpChg chg="add del">
          <ac:chgData name="Preston Ewell" userId="8d7b7b0bae7aa162" providerId="LiveId" clId="{CD404A5D-8D21-471A-9329-2E38E2214255}" dt="2024-08-22T17:07:20.496" v="215" actId="26606"/>
          <ac:grpSpMkLst>
            <pc:docMk/>
            <pc:sldMk cId="1196297809" sldId="257"/>
            <ac:grpSpMk id="27" creationId="{3A09DD4A-71B1-4992-961C-FB007CA09D4E}"/>
          </ac:grpSpMkLst>
        </pc:grpChg>
        <pc:grpChg chg="add del">
          <ac:chgData name="Preston Ewell" userId="8d7b7b0bae7aa162" providerId="LiveId" clId="{CD404A5D-8D21-471A-9329-2E38E2214255}" dt="2024-08-22T17:13:11.705" v="553" actId="26606"/>
          <ac:grpSpMkLst>
            <pc:docMk/>
            <pc:sldMk cId="1196297809" sldId="257"/>
            <ac:grpSpMk id="39" creationId="{C7DC96D6-0134-4EA3-8B0A-6A255D6BDE31}"/>
          </ac:grpSpMkLst>
        </pc:grpChg>
        <pc:grpChg chg="add del">
          <ac:chgData name="Preston Ewell" userId="8d7b7b0bae7aa162" providerId="LiveId" clId="{CD404A5D-8D21-471A-9329-2E38E2214255}" dt="2024-08-22T17:16:04.291" v="577" actId="26606"/>
          <ac:grpSpMkLst>
            <pc:docMk/>
            <pc:sldMk cId="1196297809" sldId="257"/>
            <ac:grpSpMk id="84" creationId="{7EE36A67-006F-476F-9635-DC6B386EEAB7}"/>
          </ac:grpSpMkLst>
        </pc:grpChg>
        <pc:grpChg chg="add del">
          <ac:chgData name="Preston Ewell" userId="8d7b7b0bae7aa162" providerId="LiveId" clId="{CD404A5D-8D21-471A-9329-2E38E2214255}" dt="2024-08-22T17:16:05.168" v="579" actId="26606"/>
          <ac:grpSpMkLst>
            <pc:docMk/>
            <pc:sldMk cId="1196297809" sldId="257"/>
            <ac:grpSpMk id="92" creationId="{6DBB4B8F-57A2-4546-9449-6DBBA6E7C6CF}"/>
          </ac:grpSpMkLst>
        </pc:grpChg>
        <pc:grpChg chg="add">
          <ac:chgData name="Preston Ewell" userId="8d7b7b0bae7aa162" providerId="LiveId" clId="{CD404A5D-8D21-471A-9329-2E38E2214255}" dt="2024-08-22T17:16:05.189" v="580" actId="26606"/>
          <ac:grpSpMkLst>
            <pc:docMk/>
            <pc:sldMk cId="1196297809" sldId="257"/>
            <ac:grpSpMk id="101" creationId="{7EE36A67-006F-476F-9635-DC6B386EEAB7}"/>
          </ac:grpSpMkLst>
        </pc:grpChg>
        <pc:graphicFrameChg chg="add mod ord modGraphic">
          <ac:chgData name="Preston Ewell" userId="8d7b7b0bae7aa162" providerId="LiveId" clId="{CD404A5D-8D21-471A-9329-2E38E2214255}" dt="2024-08-22T17:16:05.189" v="580" actId="26606"/>
          <ac:graphicFrameMkLst>
            <pc:docMk/>
            <pc:sldMk cId="1196297809" sldId="257"/>
            <ac:graphicFrameMk id="46" creationId="{3EB2C58C-A668-7A00-FF34-4EFC0B2A4452}"/>
          </ac:graphicFrameMkLst>
        </pc:graphicFrameChg>
        <pc:picChg chg="add mod">
          <ac:chgData name="Preston Ewell" userId="8d7b7b0bae7aa162" providerId="LiveId" clId="{CD404A5D-8D21-471A-9329-2E38E2214255}" dt="2024-08-22T20:04:50.007" v="1631" actId="14826"/>
          <ac:picMkLst>
            <pc:docMk/>
            <pc:sldMk cId="1196297809" sldId="257"/>
            <ac:picMk id="5" creationId="{6C6A232D-722B-409F-F75F-22AE3D9DB1CD}"/>
          </ac:picMkLst>
        </pc:picChg>
      </pc:sldChg>
      <pc:sldChg chg="addSp delSp modSp new mod setBg">
        <pc:chgData name="Preston Ewell" userId="8d7b7b0bae7aa162" providerId="LiveId" clId="{CD404A5D-8D21-471A-9329-2E38E2214255}" dt="2024-08-22T17:43:58.981" v="746" actId="108"/>
        <pc:sldMkLst>
          <pc:docMk/>
          <pc:sldMk cId="1604120944" sldId="258"/>
        </pc:sldMkLst>
        <pc:spChg chg="mod">
          <ac:chgData name="Preston Ewell" userId="8d7b7b0bae7aa162" providerId="LiveId" clId="{CD404A5D-8D21-471A-9329-2E38E2214255}" dt="2024-08-22T17:43:57.133" v="745" actId="108"/>
          <ac:spMkLst>
            <pc:docMk/>
            <pc:sldMk cId="1604120944" sldId="258"/>
            <ac:spMk id="2" creationId="{AD4EBB75-9EDC-F22E-A84D-AC83EF87C567}"/>
          </ac:spMkLst>
        </pc:spChg>
        <pc:spChg chg="add del mod">
          <ac:chgData name="Preston Ewell" userId="8d7b7b0bae7aa162" providerId="LiveId" clId="{CD404A5D-8D21-471A-9329-2E38E2214255}" dt="2024-08-22T17:34:49.048" v="659" actId="26606"/>
          <ac:spMkLst>
            <pc:docMk/>
            <pc:sldMk cId="1604120944" sldId="258"/>
            <ac:spMk id="3" creationId="{8064C990-547D-1ADD-67EE-FD76606C0F6E}"/>
          </ac:spMkLst>
        </pc:spChg>
        <pc:spChg chg="add mod">
          <ac:chgData name="Preston Ewell" userId="8d7b7b0bae7aa162" providerId="LiveId" clId="{CD404A5D-8D21-471A-9329-2E38E2214255}" dt="2024-08-22T17:43:58.981" v="746" actId="108"/>
          <ac:spMkLst>
            <pc:docMk/>
            <pc:sldMk cId="1604120944" sldId="258"/>
            <ac:spMk id="4" creationId="{4CFF092B-C788-A574-3C8D-061CB2D40B8A}"/>
          </ac:spMkLst>
        </pc:spChg>
        <pc:spChg chg="add mod">
          <ac:chgData name="Preston Ewell" userId="8d7b7b0bae7aa162" providerId="LiveId" clId="{CD404A5D-8D21-471A-9329-2E38E2214255}" dt="2024-08-22T17:38:57.005" v="715" actId="21"/>
          <ac:spMkLst>
            <pc:docMk/>
            <pc:sldMk cId="1604120944" sldId="258"/>
            <ac:spMk id="6" creationId="{BB5AEE96-69A5-4FE6-0A96-3FDCC0228EFF}"/>
          </ac:spMkLst>
        </pc:spChg>
        <pc:spChg chg="add mod">
          <ac:chgData name="Preston Ewell" userId="8d7b7b0bae7aa162" providerId="LiveId" clId="{CD404A5D-8D21-471A-9329-2E38E2214255}" dt="2024-08-22T17:40:24.126" v="738" actId="1076"/>
          <ac:spMkLst>
            <pc:docMk/>
            <pc:sldMk cId="1604120944" sldId="258"/>
            <ac:spMk id="7" creationId="{7CD8BEC3-F7D6-518A-21DB-01E05E7B7E80}"/>
          </ac:spMkLst>
        </pc:spChg>
        <pc:spChg chg="add del">
          <ac:chgData name="Preston Ewell" userId="8d7b7b0bae7aa162" providerId="LiveId" clId="{CD404A5D-8D21-471A-9329-2E38E2214255}" dt="2024-08-22T17:34:30.373" v="650" actId="26606"/>
          <ac:spMkLst>
            <pc:docMk/>
            <pc:sldMk cId="1604120944" sldId="258"/>
            <ac:spMk id="9" creationId="{03AE087C-11E2-4305-9282-D7F122FE726E}"/>
          </ac:spMkLst>
        </pc:spChg>
        <pc:spChg chg="add del">
          <ac:chgData name="Preston Ewell" userId="8d7b7b0bae7aa162" providerId="LiveId" clId="{CD404A5D-8D21-471A-9329-2E38E2214255}" dt="2024-08-22T17:34:33.699" v="654" actId="26606"/>
          <ac:spMkLst>
            <pc:docMk/>
            <pc:sldMk cId="1604120944" sldId="258"/>
            <ac:spMk id="13" creationId="{8592B821-10D5-48C0-8022-A904844B7FF4}"/>
          </ac:spMkLst>
        </pc:spChg>
        <pc:spChg chg="add del">
          <ac:chgData name="Preston Ewell" userId="8d7b7b0bae7aa162" providerId="LiveId" clId="{CD404A5D-8D21-471A-9329-2E38E2214255}" dt="2024-08-22T17:34:31.213" v="652" actId="26606"/>
          <ac:spMkLst>
            <pc:docMk/>
            <pc:sldMk cId="1604120944" sldId="258"/>
            <ac:spMk id="19" creationId="{03AE087C-11E2-4305-9282-D7F122FE726E}"/>
          </ac:spMkLst>
        </pc:spChg>
        <pc:spChg chg="add del">
          <ac:chgData name="Preston Ewell" userId="8d7b7b0bae7aa162" providerId="LiveId" clId="{CD404A5D-8D21-471A-9329-2E38E2214255}" dt="2024-08-22T17:34:33.699" v="654" actId="26606"/>
          <ac:spMkLst>
            <pc:docMk/>
            <pc:sldMk cId="1604120944" sldId="258"/>
            <ac:spMk id="29" creationId="{973CFC7D-374D-4D67-8994-8DA9D4E23B62}"/>
          </ac:spMkLst>
        </pc:spChg>
        <pc:spChg chg="add del">
          <ac:chgData name="Preston Ewell" userId="8d7b7b0bae7aa162" providerId="LiveId" clId="{CD404A5D-8D21-471A-9329-2E38E2214255}" dt="2024-08-22T17:34:33.699" v="654" actId="26606"/>
          <ac:spMkLst>
            <pc:docMk/>
            <pc:sldMk cId="1604120944" sldId="258"/>
            <ac:spMk id="30" creationId="{8F7FA731-5B6E-499C-926D-C2D2D4946616}"/>
          </ac:spMkLst>
        </pc:spChg>
        <pc:spChg chg="add del">
          <ac:chgData name="Preston Ewell" userId="8d7b7b0bae7aa162" providerId="LiveId" clId="{CD404A5D-8D21-471A-9329-2E38E2214255}" dt="2024-08-22T17:34:36.083" v="656" actId="26606"/>
          <ac:spMkLst>
            <pc:docMk/>
            <pc:sldMk cId="1604120944" sldId="258"/>
            <ac:spMk id="33" creationId="{03AE087C-11E2-4305-9282-D7F122FE726E}"/>
          </ac:spMkLst>
        </pc:spChg>
        <pc:spChg chg="add del">
          <ac:chgData name="Preston Ewell" userId="8d7b7b0bae7aa162" providerId="LiveId" clId="{CD404A5D-8D21-471A-9329-2E38E2214255}" dt="2024-08-22T17:34:36.083" v="656" actId="26606"/>
          <ac:spMkLst>
            <pc:docMk/>
            <pc:sldMk cId="1604120944" sldId="258"/>
            <ac:spMk id="35" creationId="{8064C990-547D-1ADD-67EE-FD76606C0F6E}"/>
          </ac:spMkLst>
        </pc:spChg>
        <pc:spChg chg="add del">
          <ac:chgData name="Preston Ewell" userId="8d7b7b0bae7aa162" providerId="LiveId" clId="{CD404A5D-8D21-471A-9329-2E38E2214255}" dt="2024-08-22T17:34:49.036" v="658" actId="26606"/>
          <ac:spMkLst>
            <pc:docMk/>
            <pc:sldMk cId="1604120944" sldId="258"/>
            <ac:spMk id="39" creationId="{973CFC7D-374D-4D67-8994-8DA9D4E23B62}"/>
          </ac:spMkLst>
        </pc:spChg>
        <pc:spChg chg="add del">
          <ac:chgData name="Preston Ewell" userId="8d7b7b0bae7aa162" providerId="LiveId" clId="{CD404A5D-8D21-471A-9329-2E38E2214255}" dt="2024-08-22T17:34:49.036" v="658" actId="26606"/>
          <ac:spMkLst>
            <pc:docMk/>
            <pc:sldMk cId="1604120944" sldId="258"/>
            <ac:spMk id="40" creationId="{8F7FA731-5B6E-499C-926D-C2D2D4946616}"/>
          </ac:spMkLst>
        </pc:spChg>
        <pc:spChg chg="add del">
          <ac:chgData name="Preston Ewell" userId="8d7b7b0bae7aa162" providerId="LiveId" clId="{CD404A5D-8D21-471A-9329-2E38E2214255}" dt="2024-08-22T17:34:49.036" v="658" actId="26606"/>
          <ac:spMkLst>
            <pc:docMk/>
            <pc:sldMk cId="1604120944" sldId="258"/>
            <ac:spMk id="47" creationId="{8592B821-10D5-48C0-8022-A904844B7FF4}"/>
          </ac:spMkLst>
        </pc:spChg>
        <pc:spChg chg="add">
          <ac:chgData name="Preston Ewell" userId="8d7b7b0bae7aa162" providerId="LiveId" clId="{CD404A5D-8D21-471A-9329-2E38E2214255}" dt="2024-08-22T17:34:49.048" v="659" actId="26606"/>
          <ac:spMkLst>
            <pc:docMk/>
            <pc:sldMk cId="1604120944" sldId="258"/>
            <ac:spMk id="50" creationId="{03AE087C-11E2-4305-9282-D7F122FE726E}"/>
          </ac:spMkLst>
        </pc:spChg>
        <pc:spChg chg="add mod">
          <ac:chgData name="Preston Ewell" userId="8d7b7b0bae7aa162" providerId="LiveId" clId="{CD404A5D-8D21-471A-9329-2E38E2214255}" dt="2024-08-22T17:39:59.661" v="733" actId="20577"/>
          <ac:spMkLst>
            <pc:docMk/>
            <pc:sldMk cId="1604120944" sldId="258"/>
            <ac:spMk id="52" creationId="{8064C990-547D-1ADD-67EE-FD76606C0F6E}"/>
          </ac:spMkLst>
        </pc:spChg>
        <pc:grpChg chg="add del">
          <ac:chgData name="Preston Ewell" userId="8d7b7b0bae7aa162" providerId="LiveId" clId="{CD404A5D-8D21-471A-9329-2E38E2214255}" dt="2024-08-22T17:34:30.373" v="650" actId="26606"/>
          <ac:grpSpMkLst>
            <pc:docMk/>
            <pc:sldMk cId="1604120944" sldId="258"/>
            <ac:grpSpMk id="11" creationId="{7CECCFA5-40A0-4B37-8B7B-D912C28A15C3}"/>
          </ac:grpSpMkLst>
        </pc:grpChg>
        <pc:grpChg chg="add del">
          <ac:chgData name="Preston Ewell" userId="8d7b7b0bae7aa162" providerId="LiveId" clId="{CD404A5D-8D21-471A-9329-2E38E2214255}" dt="2024-08-22T17:34:31.213" v="652" actId="26606"/>
          <ac:grpSpMkLst>
            <pc:docMk/>
            <pc:sldMk cId="1604120944" sldId="258"/>
            <ac:grpSpMk id="21" creationId="{6ACF365D-F104-414F-93C3-D9F568808E0D}"/>
          </ac:grpSpMkLst>
        </pc:grpChg>
        <pc:grpChg chg="add del">
          <ac:chgData name="Preston Ewell" userId="8d7b7b0bae7aa162" providerId="LiveId" clId="{CD404A5D-8D21-471A-9329-2E38E2214255}" dt="2024-08-22T17:34:36.083" v="656" actId="26606"/>
          <ac:grpSpMkLst>
            <pc:docMk/>
            <pc:sldMk cId="1604120944" sldId="258"/>
            <ac:grpSpMk id="36" creationId="{6ACF365D-F104-414F-93C3-D9F568808E0D}"/>
          </ac:grpSpMkLst>
        </pc:grpChg>
        <pc:grpChg chg="add del">
          <ac:chgData name="Preston Ewell" userId="8d7b7b0bae7aa162" providerId="LiveId" clId="{CD404A5D-8D21-471A-9329-2E38E2214255}" dt="2024-08-22T17:34:49.036" v="658" actId="26606"/>
          <ac:grpSpMkLst>
            <pc:docMk/>
            <pc:sldMk cId="1604120944" sldId="258"/>
            <ac:grpSpMk id="41" creationId="{B86AF8CF-633E-412E-96E3-67B7B963249A}"/>
          </ac:grpSpMkLst>
        </pc:grpChg>
        <pc:grpChg chg="add">
          <ac:chgData name="Preston Ewell" userId="8d7b7b0bae7aa162" providerId="LiveId" clId="{CD404A5D-8D21-471A-9329-2E38E2214255}" dt="2024-08-22T17:34:49.048" v="659" actId="26606"/>
          <ac:grpSpMkLst>
            <pc:docMk/>
            <pc:sldMk cId="1604120944" sldId="258"/>
            <ac:grpSpMk id="53" creationId="{7CECCFA5-40A0-4B37-8B7B-D912C28A15C3}"/>
          </ac:grpSpMkLst>
        </pc:grpChg>
        <pc:graphicFrameChg chg="add del">
          <ac:chgData name="Preston Ewell" userId="8d7b7b0bae7aa162" providerId="LiveId" clId="{CD404A5D-8D21-471A-9329-2E38E2214255}" dt="2024-08-22T17:34:33.699" v="654" actId="26606"/>
          <ac:graphicFrameMkLst>
            <pc:docMk/>
            <pc:sldMk cId="1604120944" sldId="258"/>
            <ac:graphicFrameMk id="31" creationId="{8DC84508-A9DF-7F91-DB85-EB216A4B0E10}"/>
          </ac:graphicFrameMkLst>
        </pc:graphicFrameChg>
        <pc:graphicFrameChg chg="add del">
          <ac:chgData name="Preston Ewell" userId="8d7b7b0bae7aa162" providerId="LiveId" clId="{CD404A5D-8D21-471A-9329-2E38E2214255}" dt="2024-08-22T17:34:49.036" v="658" actId="26606"/>
          <ac:graphicFrameMkLst>
            <pc:docMk/>
            <pc:sldMk cId="1604120944" sldId="258"/>
            <ac:graphicFrameMk id="48" creationId="{0A15506D-5855-ADC4-6C17-95F9C45A3348}"/>
          </ac:graphicFrameMkLst>
        </pc:graphicFrameChg>
        <pc:picChg chg="add del">
          <ac:chgData name="Preston Ewell" userId="8d7b7b0bae7aa162" providerId="LiveId" clId="{CD404A5D-8D21-471A-9329-2E38E2214255}" dt="2024-08-22T17:34:30.373" v="650" actId="26606"/>
          <ac:picMkLst>
            <pc:docMk/>
            <pc:sldMk cId="1604120944" sldId="258"/>
            <ac:picMk id="5" creationId="{F239D33E-D008-EF06-4236-ABF15CC10A5F}"/>
          </ac:picMkLst>
        </pc:picChg>
        <pc:picChg chg="add del">
          <ac:chgData name="Preston Ewell" userId="8d7b7b0bae7aa162" providerId="LiveId" clId="{CD404A5D-8D21-471A-9329-2E38E2214255}" dt="2024-08-22T17:34:31.213" v="652" actId="26606"/>
          <ac:picMkLst>
            <pc:docMk/>
            <pc:sldMk cId="1604120944" sldId="258"/>
            <ac:picMk id="20" creationId="{2E597F7C-2680-F793-0745-422AD2778858}"/>
          </ac:picMkLst>
        </pc:picChg>
        <pc:picChg chg="add del">
          <ac:chgData name="Preston Ewell" userId="8d7b7b0bae7aa162" providerId="LiveId" clId="{CD404A5D-8D21-471A-9329-2E38E2214255}" dt="2024-08-22T17:34:36.083" v="656" actId="26606"/>
          <ac:picMkLst>
            <pc:docMk/>
            <pc:sldMk cId="1604120944" sldId="258"/>
            <ac:picMk id="34" creationId="{2E597F7C-2680-F793-0745-422AD2778858}"/>
          </ac:picMkLst>
        </pc:picChg>
        <pc:picChg chg="add mod">
          <ac:chgData name="Preston Ewell" userId="8d7b7b0bae7aa162" providerId="LiveId" clId="{CD404A5D-8D21-471A-9329-2E38E2214255}" dt="2024-08-22T17:40:21.669" v="737" actId="1076"/>
          <ac:picMkLst>
            <pc:docMk/>
            <pc:sldMk cId="1604120944" sldId="258"/>
            <ac:picMk id="51" creationId="{F239D33E-D008-EF06-4236-ABF15CC10A5F}"/>
          </ac:picMkLst>
        </pc:picChg>
      </pc:sldChg>
      <pc:sldChg chg="addSp delSp modSp new mod setBg">
        <pc:chgData name="Preston Ewell" userId="8d7b7b0bae7aa162" providerId="LiveId" clId="{CD404A5D-8D21-471A-9329-2E38E2214255}" dt="2024-08-22T19:04:58.027" v="1470" actId="14100"/>
        <pc:sldMkLst>
          <pc:docMk/>
          <pc:sldMk cId="1889568900" sldId="259"/>
        </pc:sldMkLst>
        <pc:spChg chg="mod">
          <ac:chgData name="Preston Ewell" userId="8d7b7b0bae7aa162" providerId="LiveId" clId="{CD404A5D-8D21-471A-9329-2E38E2214255}" dt="2024-08-22T17:51:32.905" v="868" actId="26606"/>
          <ac:spMkLst>
            <pc:docMk/>
            <pc:sldMk cId="1889568900" sldId="259"/>
            <ac:spMk id="2" creationId="{9A3A854C-E086-57FC-316B-6CA1E4A46C5B}"/>
          </ac:spMkLst>
        </pc:spChg>
        <pc:spChg chg="add del mod">
          <ac:chgData name="Preston Ewell" userId="8d7b7b0bae7aa162" providerId="LiveId" clId="{CD404A5D-8D21-471A-9329-2E38E2214255}" dt="2024-08-22T17:48:03.054" v="835" actId="26606"/>
          <ac:spMkLst>
            <pc:docMk/>
            <pc:sldMk cId="1889568900" sldId="259"/>
            <ac:spMk id="3" creationId="{04A53503-1479-FEAC-5204-5B6FBF751DE8}"/>
          </ac:spMkLst>
        </pc:spChg>
        <pc:spChg chg="add del">
          <ac:chgData name="Preston Ewell" userId="8d7b7b0bae7aa162" providerId="LiveId" clId="{CD404A5D-8D21-471A-9329-2E38E2214255}" dt="2024-08-22T17:47:51.525" v="828" actId="26606"/>
          <ac:spMkLst>
            <pc:docMk/>
            <pc:sldMk cId="1889568900" sldId="259"/>
            <ac:spMk id="9" creationId="{03AE087C-11E2-4305-9282-D7F122FE726E}"/>
          </ac:spMkLst>
        </pc:spChg>
        <pc:spChg chg="add del">
          <ac:chgData name="Preston Ewell" userId="8d7b7b0bae7aa162" providerId="LiveId" clId="{CD404A5D-8D21-471A-9329-2E38E2214255}" dt="2024-08-22T17:48:01.257" v="832" actId="26606"/>
          <ac:spMkLst>
            <pc:docMk/>
            <pc:sldMk cId="1889568900" sldId="259"/>
            <ac:spMk id="13" creationId="{8592B821-10D5-48C0-8022-A904844B7FF4}"/>
          </ac:spMkLst>
        </pc:spChg>
        <pc:spChg chg="add del">
          <ac:chgData name="Preston Ewell" userId="8d7b7b0bae7aa162" providerId="LiveId" clId="{CD404A5D-8D21-471A-9329-2E38E2214255}" dt="2024-08-22T17:47:53.231" v="830" actId="26606"/>
          <ac:spMkLst>
            <pc:docMk/>
            <pc:sldMk cId="1889568900" sldId="259"/>
            <ac:spMk id="19" creationId="{03AE087C-11E2-4305-9282-D7F122FE726E}"/>
          </ac:spMkLst>
        </pc:spChg>
        <pc:spChg chg="add del">
          <ac:chgData name="Preston Ewell" userId="8d7b7b0bae7aa162" providerId="LiveId" clId="{CD404A5D-8D21-471A-9329-2E38E2214255}" dt="2024-08-22T17:48:01.257" v="832" actId="26606"/>
          <ac:spMkLst>
            <pc:docMk/>
            <pc:sldMk cId="1889568900" sldId="259"/>
            <ac:spMk id="29" creationId="{973CFC7D-374D-4D67-8994-8DA9D4E23B62}"/>
          </ac:spMkLst>
        </pc:spChg>
        <pc:spChg chg="add del">
          <ac:chgData name="Preston Ewell" userId="8d7b7b0bae7aa162" providerId="LiveId" clId="{CD404A5D-8D21-471A-9329-2E38E2214255}" dt="2024-08-22T17:48:01.257" v="832" actId="26606"/>
          <ac:spMkLst>
            <pc:docMk/>
            <pc:sldMk cId="1889568900" sldId="259"/>
            <ac:spMk id="30" creationId="{8F7FA731-5B6E-499C-926D-C2D2D4946616}"/>
          </ac:spMkLst>
        </pc:spChg>
        <pc:spChg chg="add del">
          <ac:chgData name="Preston Ewell" userId="8d7b7b0bae7aa162" providerId="LiveId" clId="{CD404A5D-8D21-471A-9329-2E38E2214255}" dt="2024-08-22T17:51:32.905" v="868" actId="26606"/>
          <ac:spMkLst>
            <pc:docMk/>
            <pc:sldMk cId="1889568900" sldId="259"/>
            <ac:spMk id="35" creationId="{03AE087C-11E2-4305-9282-D7F122FE726E}"/>
          </ac:spMkLst>
        </pc:spChg>
        <pc:spChg chg="add mod">
          <ac:chgData name="Preston Ewell" userId="8d7b7b0bae7aa162" providerId="LiveId" clId="{CD404A5D-8D21-471A-9329-2E38E2214255}" dt="2024-08-22T19:04:58.027" v="1470" actId="14100"/>
          <ac:spMkLst>
            <pc:docMk/>
            <pc:sldMk cId="1889568900" sldId="259"/>
            <ac:spMk id="37" creationId="{04A53503-1479-FEAC-5204-5B6FBF751DE8}"/>
          </ac:spMkLst>
        </pc:spChg>
        <pc:spChg chg="add">
          <ac:chgData name="Preston Ewell" userId="8d7b7b0bae7aa162" providerId="LiveId" clId="{CD404A5D-8D21-471A-9329-2E38E2214255}" dt="2024-08-22T17:51:32.905" v="868" actId="26606"/>
          <ac:spMkLst>
            <pc:docMk/>
            <pc:sldMk cId="1889568900" sldId="259"/>
            <ac:spMk id="44" creationId="{FAFB3478-4AEC-431E-93B2-1593839C16DA}"/>
          </ac:spMkLst>
        </pc:spChg>
        <pc:spChg chg="add">
          <ac:chgData name="Preston Ewell" userId="8d7b7b0bae7aa162" providerId="LiveId" clId="{CD404A5D-8D21-471A-9329-2E38E2214255}" dt="2024-08-22T17:51:32.905" v="868" actId="26606"/>
          <ac:spMkLst>
            <pc:docMk/>
            <pc:sldMk cId="1889568900" sldId="259"/>
            <ac:spMk id="46" creationId="{3FFB0B4B-B126-43E0-A25C-BA5634332524}"/>
          </ac:spMkLst>
        </pc:spChg>
        <pc:spChg chg="add">
          <ac:chgData name="Preston Ewell" userId="8d7b7b0bae7aa162" providerId="LiveId" clId="{CD404A5D-8D21-471A-9329-2E38E2214255}" dt="2024-08-22T17:51:32.905" v="868" actId="26606"/>
          <ac:spMkLst>
            <pc:docMk/>
            <pc:sldMk cId="1889568900" sldId="259"/>
            <ac:spMk id="48" creationId="{D9C0F9DF-6CF4-451E-A975-A223B0DD4C0F}"/>
          </ac:spMkLst>
        </pc:spChg>
        <pc:spChg chg="add">
          <ac:chgData name="Preston Ewell" userId="8d7b7b0bae7aa162" providerId="LiveId" clId="{CD404A5D-8D21-471A-9329-2E38E2214255}" dt="2024-08-22T17:51:32.905" v="868" actId="26606"/>
          <ac:spMkLst>
            <pc:docMk/>
            <pc:sldMk cId="1889568900" sldId="259"/>
            <ac:spMk id="50" creationId="{2E922E9E-A29B-4164-A634-B718A43369CA}"/>
          </ac:spMkLst>
        </pc:spChg>
        <pc:grpChg chg="add del">
          <ac:chgData name="Preston Ewell" userId="8d7b7b0bae7aa162" providerId="LiveId" clId="{CD404A5D-8D21-471A-9329-2E38E2214255}" dt="2024-08-22T17:47:51.525" v="828" actId="26606"/>
          <ac:grpSpMkLst>
            <pc:docMk/>
            <pc:sldMk cId="1889568900" sldId="259"/>
            <ac:grpSpMk id="11" creationId="{6ACF365D-F104-414F-93C3-D9F568808E0D}"/>
          </ac:grpSpMkLst>
        </pc:grpChg>
        <pc:grpChg chg="add del">
          <ac:chgData name="Preston Ewell" userId="8d7b7b0bae7aa162" providerId="LiveId" clId="{CD404A5D-8D21-471A-9329-2E38E2214255}" dt="2024-08-22T17:47:53.231" v="830" actId="26606"/>
          <ac:grpSpMkLst>
            <pc:docMk/>
            <pc:sldMk cId="1889568900" sldId="259"/>
            <ac:grpSpMk id="21" creationId="{7CECCFA5-40A0-4B37-8B7B-D912C28A15C3}"/>
          </ac:grpSpMkLst>
        </pc:grpChg>
        <pc:grpChg chg="add del">
          <ac:chgData name="Preston Ewell" userId="8d7b7b0bae7aa162" providerId="LiveId" clId="{CD404A5D-8D21-471A-9329-2E38E2214255}" dt="2024-08-22T17:51:32.905" v="868" actId="26606"/>
          <ac:grpSpMkLst>
            <pc:docMk/>
            <pc:sldMk cId="1889568900" sldId="259"/>
            <ac:grpSpMk id="38" creationId="{7CECCFA5-40A0-4B37-8B7B-D912C28A15C3}"/>
          </ac:grpSpMkLst>
        </pc:grpChg>
        <pc:graphicFrameChg chg="add del">
          <ac:chgData name="Preston Ewell" userId="8d7b7b0bae7aa162" providerId="LiveId" clId="{CD404A5D-8D21-471A-9329-2E38E2214255}" dt="2024-08-22T17:48:01.257" v="832" actId="26606"/>
          <ac:graphicFrameMkLst>
            <pc:docMk/>
            <pc:sldMk cId="1889568900" sldId="259"/>
            <ac:graphicFrameMk id="31" creationId="{CDA906FD-9ADB-A209-8661-453769E07048}"/>
          </ac:graphicFrameMkLst>
        </pc:graphicFrameChg>
        <pc:graphicFrameChg chg="add del">
          <ac:chgData name="Preston Ewell" userId="8d7b7b0bae7aa162" providerId="LiveId" clId="{CD404A5D-8D21-471A-9329-2E38E2214255}" dt="2024-08-22T17:48:03.036" v="834" actId="26606"/>
          <ac:graphicFrameMkLst>
            <pc:docMk/>
            <pc:sldMk cId="1889568900" sldId="259"/>
            <ac:graphicFrameMk id="33" creationId="{568EDDA7-EFAB-0203-85BB-C76AA10B601B}"/>
          </ac:graphicFrameMkLst>
        </pc:graphicFrameChg>
        <pc:picChg chg="add del">
          <ac:chgData name="Preston Ewell" userId="8d7b7b0bae7aa162" providerId="LiveId" clId="{CD404A5D-8D21-471A-9329-2E38E2214255}" dt="2024-08-22T17:47:51.525" v="828" actId="26606"/>
          <ac:picMkLst>
            <pc:docMk/>
            <pc:sldMk cId="1889568900" sldId="259"/>
            <ac:picMk id="5" creationId="{E60B5416-8E0D-E0A7-26C0-F2AC4E0611C6}"/>
          </ac:picMkLst>
        </pc:picChg>
        <pc:picChg chg="add mod ord">
          <ac:chgData name="Preston Ewell" userId="8d7b7b0bae7aa162" providerId="LiveId" clId="{CD404A5D-8D21-471A-9329-2E38E2214255}" dt="2024-08-22T18:37:47.920" v="1081" actId="1076"/>
          <ac:picMkLst>
            <pc:docMk/>
            <pc:sldMk cId="1889568900" sldId="259"/>
            <ac:picMk id="6" creationId="{F8401762-6622-26CF-D4D6-1C0AB0729B7A}"/>
          </ac:picMkLst>
        </pc:picChg>
        <pc:picChg chg="add mod">
          <ac:chgData name="Preston Ewell" userId="8d7b7b0bae7aa162" providerId="LiveId" clId="{CD404A5D-8D21-471A-9329-2E38E2214255}" dt="2024-08-22T18:37:46.752" v="1080" actId="1076"/>
          <ac:picMkLst>
            <pc:docMk/>
            <pc:sldMk cId="1889568900" sldId="259"/>
            <ac:picMk id="8" creationId="{6FCFB421-547F-F9F2-6620-85A31ABD43BB}"/>
          </ac:picMkLst>
        </pc:picChg>
        <pc:picChg chg="add del">
          <ac:chgData name="Preston Ewell" userId="8d7b7b0bae7aa162" providerId="LiveId" clId="{CD404A5D-8D21-471A-9329-2E38E2214255}" dt="2024-08-22T17:47:53.231" v="830" actId="26606"/>
          <ac:picMkLst>
            <pc:docMk/>
            <pc:sldMk cId="1889568900" sldId="259"/>
            <ac:picMk id="20" creationId="{412B8300-0AFC-9909-14DC-4B711C2D206D}"/>
          </ac:picMkLst>
        </pc:picChg>
        <pc:picChg chg="add del mod">
          <ac:chgData name="Preston Ewell" userId="8d7b7b0bae7aa162" providerId="LiveId" clId="{CD404A5D-8D21-471A-9329-2E38E2214255}" dt="2024-08-22T17:51:25.959" v="867" actId="478"/>
          <ac:picMkLst>
            <pc:docMk/>
            <pc:sldMk cId="1889568900" sldId="259"/>
            <ac:picMk id="36" creationId="{412B8300-0AFC-9909-14DC-4B711C2D206D}"/>
          </ac:picMkLst>
        </pc:picChg>
      </pc:sldChg>
      <pc:sldChg chg="addSp delSp modSp new mod setBg">
        <pc:chgData name="Preston Ewell" userId="8d7b7b0bae7aa162" providerId="LiveId" clId="{CD404A5D-8D21-471A-9329-2E38E2214255}" dt="2024-08-22T18:38:17.641" v="1082" actId="1076"/>
        <pc:sldMkLst>
          <pc:docMk/>
          <pc:sldMk cId="1474102153" sldId="260"/>
        </pc:sldMkLst>
        <pc:spChg chg="mod">
          <ac:chgData name="Preston Ewell" userId="8d7b7b0bae7aa162" providerId="LiveId" clId="{CD404A5D-8D21-471A-9329-2E38E2214255}" dt="2024-08-22T18:29:05.248" v="992" actId="1076"/>
          <ac:spMkLst>
            <pc:docMk/>
            <pc:sldMk cId="1474102153" sldId="260"/>
            <ac:spMk id="2" creationId="{70FB2619-84B8-EA95-CA52-51CFA3016467}"/>
          </ac:spMkLst>
        </pc:spChg>
        <pc:spChg chg="del">
          <ac:chgData name="Preston Ewell" userId="8d7b7b0bae7aa162" providerId="LiveId" clId="{CD404A5D-8D21-471A-9329-2E38E2214255}" dt="2024-08-22T17:53:06.023" v="917" actId="478"/>
          <ac:spMkLst>
            <pc:docMk/>
            <pc:sldMk cId="1474102153" sldId="260"/>
            <ac:spMk id="3" creationId="{43AF0E9F-302E-B071-CCCD-8D37584E9593}"/>
          </ac:spMkLst>
        </pc:spChg>
        <pc:spChg chg="add mod">
          <ac:chgData name="Preston Ewell" userId="8d7b7b0bae7aa162" providerId="LiveId" clId="{CD404A5D-8D21-471A-9329-2E38E2214255}" dt="2024-08-22T18:34:13.449" v="1033" actId="14100"/>
          <ac:spMkLst>
            <pc:docMk/>
            <pc:sldMk cId="1474102153" sldId="260"/>
            <ac:spMk id="7" creationId="{34379FCE-0E11-2018-99C2-207F874F577D}"/>
          </ac:spMkLst>
        </pc:spChg>
        <pc:spChg chg="add del">
          <ac:chgData name="Preston Ewell" userId="8d7b7b0bae7aa162" providerId="LiveId" clId="{CD404A5D-8D21-471A-9329-2E38E2214255}" dt="2024-08-22T17:53:12.240" v="920" actId="26606"/>
          <ac:spMkLst>
            <pc:docMk/>
            <pc:sldMk cId="1474102153" sldId="260"/>
            <ac:spMk id="10" creationId="{0F358BAA-9C8A-4E17-BAD8-32FD6FFEA730}"/>
          </ac:spMkLst>
        </pc:spChg>
        <pc:spChg chg="add del">
          <ac:chgData name="Preston Ewell" userId="8d7b7b0bae7aa162" providerId="LiveId" clId="{CD404A5D-8D21-471A-9329-2E38E2214255}" dt="2024-08-22T17:53:12.240" v="920" actId="26606"/>
          <ac:spMkLst>
            <pc:docMk/>
            <pc:sldMk cId="1474102153" sldId="260"/>
            <ac:spMk id="12" creationId="{4D6F41A4-BEE3-4935-9371-4ADEA67A22F9}"/>
          </ac:spMkLst>
        </pc:spChg>
        <pc:spChg chg="add del">
          <ac:chgData name="Preston Ewell" userId="8d7b7b0bae7aa162" providerId="LiveId" clId="{CD404A5D-8D21-471A-9329-2E38E2214255}" dt="2024-08-22T17:53:12.240" v="920" actId="26606"/>
          <ac:spMkLst>
            <pc:docMk/>
            <pc:sldMk cId="1474102153" sldId="260"/>
            <ac:spMk id="21" creationId="{7FE1D329-7CB2-4DF5-B0C0-36DD19EBC66D}"/>
          </ac:spMkLst>
        </pc:spChg>
        <pc:spChg chg="add del">
          <ac:chgData name="Preston Ewell" userId="8d7b7b0bae7aa162" providerId="LiveId" clId="{CD404A5D-8D21-471A-9329-2E38E2214255}" dt="2024-08-22T17:53:12.240" v="920" actId="26606"/>
          <ac:spMkLst>
            <pc:docMk/>
            <pc:sldMk cId="1474102153" sldId="260"/>
            <ac:spMk id="23" creationId="{A7971386-B2B0-4A38-8D3B-8CF23AAA610C}"/>
          </ac:spMkLst>
        </pc:spChg>
        <pc:spChg chg="add del">
          <ac:chgData name="Preston Ewell" userId="8d7b7b0bae7aa162" providerId="LiveId" clId="{CD404A5D-8D21-471A-9329-2E38E2214255}" dt="2024-08-22T17:53:12.240" v="920" actId="26606"/>
          <ac:spMkLst>
            <pc:docMk/>
            <pc:sldMk cId="1474102153" sldId="260"/>
            <ac:spMk id="25" creationId="{8BECD55C-E611-4BCD-B45E-BF01D6234816}"/>
          </ac:spMkLst>
        </pc:spChg>
        <pc:spChg chg="add del">
          <ac:chgData name="Preston Ewell" userId="8d7b7b0bae7aa162" providerId="LiveId" clId="{CD404A5D-8D21-471A-9329-2E38E2214255}" dt="2024-08-22T17:53:12.240" v="920" actId="26606"/>
          <ac:spMkLst>
            <pc:docMk/>
            <pc:sldMk cId="1474102153" sldId="260"/>
            <ac:spMk id="27" creationId="{F06D24B5-CEAF-4471-B212-2313FAF27385}"/>
          </ac:spMkLst>
        </pc:spChg>
        <pc:spChg chg="add del">
          <ac:chgData name="Preston Ewell" userId="8d7b7b0bae7aa162" providerId="LiveId" clId="{CD404A5D-8D21-471A-9329-2E38E2214255}" dt="2024-08-22T17:53:12.240" v="920" actId="26606"/>
          <ac:spMkLst>
            <pc:docMk/>
            <pc:sldMk cId="1474102153" sldId="260"/>
            <ac:spMk id="29" creationId="{0D29D77D-2D4E-4868-960B-BEDA724F5CE2}"/>
          </ac:spMkLst>
        </pc:spChg>
        <pc:spChg chg="add del">
          <ac:chgData name="Preston Ewell" userId="8d7b7b0bae7aa162" providerId="LiveId" clId="{CD404A5D-8D21-471A-9329-2E38E2214255}" dt="2024-08-22T17:53:13.954" v="922" actId="26606"/>
          <ac:spMkLst>
            <pc:docMk/>
            <pc:sldMk cId="1474102153" sldId="260"/>
            <ac:spMk id="34" creationId="{0F358BAA-9C8A-4E17-BAD8-32FD6FFEA730}"/>
          </ac:spMkLst>
        </pc:spChg>
        <pc:spChg chg="add del">
          <ac:chgData name="Preston Ewell" userId="8d7b7b0bae7aa162" providerId="LiveId" clId="{CD404A5D-8D21-471A-9329-2E38E2214255}" dt="2024-08-22T17:53:13.954" v="922" actId="26606"/>
          <ac:spMkLst>
            <pc:docMk/>
            <pc:sldMk cId="1474102153" sldId="260"/>
            <ac:spMk id="35" creationId="{D9F678FF-4541-4601-B506-CC0A4AC9695B}"/>
          </ac:spMkLst>
        </pc:spChg>
        <pc:spChg chg="add del">
          <ac:chgData name="Preston Ewell" userId="8d7b7b0bae7aa162" providerId="LiveId" clId="{CD404A5D-8D21-471A-9329-2E38E2214255}" dt="2024-08-22T17:53:13.954" v="922" actId="26606"/>
          <ac:spMkLst>
            <pc:docMk/>
            <pc:sldMk cId="1474102153" sldId="260"/>
            <ac:spMk id="36" creationId="{4D6F41A4-BEE3-4935-9371-4ADEA67A22F9}"/>
          </ac:spMkLst>
        </pc:spChg>
        <pc:spChg chg="add del">
          <ac:chgData name="Preston Ewell" userId="8d7b7b0bae7aa162" providerId="LiveId" clId="{CD404A5D-8D21-471A-9329-2E38E2214255}" dt="2024-08-22T17:53:13.954" v="922" actId="26606"/>
          <ac:spMkLst>
            <pc:docMk/>
            <pc:sldMk cId="1474102153" sldId="260"/>
            <ac:spMk id="43" creationId="{7FE1D329-7CB2-4DF5-B0C0-36DD19EBC66D}"/>
          </ac:spMkLst>
        </pc:spChg>
        <pc:spChg chg="add del">
          <ac:chgData name="Preston Ewell" userId="8d7b7b0bae7aa162" providerId="LiveId" clId="{CD404A5D-8D21-471A-9329-2E38E2214255}" dt="2024-08-22T17:53:13.954" v="922" actId="26606"/>
          <ac:spMkLst>
            <pc:docMk/>
            <pc:sldMk cId="1474102153" sldId="260"/>
            <ac:spMk id="44" creationId="{3E5E751B-5852-4839-83B3-6F79F8E83673}"/>
          </ac:spMkLst>
        </pc:spChg>
        <pc:spChg chg="add del">
          <ac:chgData name="Preston Ewell" userId="8d7b7b0bae7aa162" providerId="LiveId" clId="{CD404A5D-8D21-471A-9329-2E38E2214255}" dt="2024-08-22T17:53:13.954" v="922" actId="26606"/>
          <ac:spMkLst>
            <pc:docMk/>
            <pc:sldMk cId="1474102153" sldId="260"/>
            <ac:spMk id="45" creationId="{428B6687-5D8A-41C9-A626-A8C2CBFD8491}"/>
          </ac:spMkLst>
        </pc:spChg>
        <pc:spChg chg="add del">
          <ac:chgData name="Preston Ewell" userId="8d7b7b0bae7aa162" providerId="LiveId" clId="{CD404A5D-8D21-471A-9329-2E38E2214255}" dt="2024-08-22T17:54:16.143" v="943" actId="26606"/>
          <ac:spMkLst>
            <pc:docMk/>
            <pc:sldMk cId="1474102153" sldId="260"/>
            <ac:spMk id="49" creationId="{0F358BAA-9C8A-4E17-BAD8-32FD6FFEA730}"/>
          </ac:spMkLst>
        </pc:spChg>
        <pc:spChg chg="add del">
          <ac:chgData name="Preston Ewell" userId="8d7b7b0bae7aa162" providerId="LiveId" clId="{CD404A5D-8D21-471A-9329-2E38E2214255}" dt="2024-08-22T17:54:16.143" v="943" actId="26606"/>
          <ac:spMkLst>
            <pc:docMk/>
            <pc:sldMk cId="1474102153" sldId="260"/>
            <ac:spMk id="50" creationId="{4D6F41A4-BEE3-4935-9371-4ADEA67A22F9}"/>
          </ac:spMkLst>
        </pc:spChg>
        <pc:spChg chg="add del">
          <ac:chgData name="Preston Ewell" userId="8d7b7b0bae7aa162" providerId="LiveId" clId="{CD404A5D-8D21-471A-9329-2E38E2214255}" dt="2024-08-22T17:54:16.143" v="943" actId="26606"/>
          <ac:spMkLst>
            <pc:docMk/>
            <pc:sldMk cId="1474102153" sldId="260"/>
            <ac:spMk id="52" creationId="{7FE1D329-7CB2-4DF5-B0C0-36DD19EBC66D}"/>
          </ac:spMkLst>
        </pc:spChg>
        <pc:spChg chg="add del">
          <ac:chgData name="Preston Ewell" userId="8d7b7b0bae7aa162" providerId="LiveId" clId="{CD404A5D-8D21-471A-9329-2E38E2214255}" dt="2024-08-22T17:54:16.143" v="943" actId="26606"/>
          <ac:spMkLst>
            <pc:docMk/>
            <pc:sldMk cId="1474102153" sldId="260"/>
            <ac:spMk id="53" creationId="{A7971386-B2B0-4A38-8D3B-8CF23AAA610C}"/>
          </ac:spMkLst>
        </pc:spChg>
        <pc:spChg chg="add del">
          <ac:chgData name="Preston Ewell" userId="8d7b7b0bae7aa162" providerId="LiveId" clId="{CD404A5D-8D21-471A-9329-2E38E2214255}" dt="2024-08-22T17:54:16.143" v="943" actId="26606"/>
          <ac:spMkLst>
            <pc:docMk/>
            <pc:sldMk cId="1474102153" sldId="260"/>
            <ac:spMk id="54" creationId="{8BECD55C-E611-4BCD-B45E-BF01D6234816}"/>
          </ac:spMkLst>
        </pc:spChg>
        <pc:spChg chg="add del">
          <ac:chgData name="Preston Ewell" userId="8d7b7b0bae7aa162" providerId="LiveId" clId="{CD404A5D-8D21-471A-9329-2E38E2214255}" dt="2024-08-22T17:54:16.143" v="943" actId="26606"/>
          <ac:spMkLst>
            <pc:docMk/>
            <pc:sldMk cId="1474102153" sldId="260"/>
            <ac:spMk id="55" creationId="{F06D24B5-CEAF-4471-B212-2313FAF27385}"/>
          </ac:spMkLst>
        </pc:spChg>
        <pc:spChg chg="add del">
          <ac:chgData name="Preston Ewell" userId="8d7b7b0bae7aa162" providerId="LiveId" clId="{CD404A5D-8D21-471A-9329-2E38E2214255}" dt="2024-08-22T17:54:16.143" v="943" actId="26606"/>
          <ac:spMkLst>
            <pc:docMk/>
            <pc:sldMk cId="1474102153" sldId="260"/>
            <ac:spMk id="56" creationId="{0D29D77D-2D4E-4868-960B-BEDA724F5CE2}"/>
          </ac:spMkLst>
        </pc:spChg>
        <pc:spChg chg="add del">
          <ac:chgData name="Preston Ewell" userId="8d7b7b0bae7aa162" providerId="LiveId" clId="{CD404A5D-8D21-471A-9329-2E38E2214255}" dt="2024-08-22T17:54:16.143" v="943" actId="26606"/>
          <ac:spMkLst>
            <pc:docMk/>
            <pc:sldMk cId="1474102153" sldId="260"/>
            <ac:spMk id="58" creationId="{0F358BAA-9C8A-4E17-BAD8-32FD6FFEA730}"/>
          </ac:spMkLst>
        </pc:spChg>
        <pc:spChg chg="add del">
          <ac:chgData name="Preston Ewell" userId="8d7b7b0bae7aa162" providerId="LiveId" clId="{CD404A5D-8D21-471A-9329-2E38E2214255}" dt="2024-08-22T17:54:16.143" v="943" actId="26606"/>
          <ac:spMkLst>
            <pc:docMk/>
            <pc:sldMk cId="1474102153" sldId="260"/>
            <ac:spMk id="59" creationId="{4D6F41A4-BEE3-4935-9371-4ADEA67A22F9}"/>
          </ac:spMkLst>
        </pc:spChg>
        <pc:spChg chg="add del">
          <ac:chgData name="Preston Ewell" userId="8d7b7b0bae7aa162" providerId="LiveId" clId="{CD404A5D-8D21-471A-9329-2E38E2214255}" dt="2024-08-22T17:54:14.521" v="941" actId="26606"/>
          <ac:spMkLst>
            <pc:docMk/>
            <pc:sldMk cId="1474102153" sldId="260"/>
            <ac:spMk id="61" creationId="{0F358BAA-9C8A-4E17-BAD8-32FD6FFEA730}"/>
          </ac:spMkLst>
        </pc:spChg>
        <pc:spChg chg="add del">
          <ac:chgData name="Preston Ewell" userId="8d7b7b0bae7aa162" providerId="LiveId" clId="{CD404A5D-8D21-471A-9329-2E38E2214255}" dt="2024-08-22T17:54:14.521" v="941" actId="26606"/>
          <ac:spMkLst>
            <pc:docMk/>
            <pc:sldMk cId="1474102153" sldId="260"/>
            <ac:spMk id="63" creationId="{4D6F41A4-BEE3-4935-9371-4ADEA67A22F9}"/>
          </ac:spMkLst>
        </pc:spChg>
        <pc:spChg chg="add del">
          <ac:chgData name="Preston Ewell" userId="8d7b7b0bae7aa162" providerId="LiveId" clId="{CD404A5D-8D21-471A-9329-2E38E2214255}" dt="2024-08-22T17:54:14.521" v="941" actId="26606"/>
          <ac:spMkLst>
            <pc:docMk/>
            <pc:sldMk cId="1474102153" sldId="260"/>
            <ac:spMk id="72" creationId="{7FE1D329-7CB2-4DF5-B0C0-36DD19EBC66D}"/>
          </ac:spMkLst>
        </pc:spChg>
        <pc:spChg chg="add del">
          <ac:chgData name="Preston Ewell" userId="8d7b7b0bae7aa162" providerId="LiveId" clId="{CD404A5D-8D21-471A-9329-2E38E2214255}" dt="2024-08-22T17:54:14.521" v="941" actId="26606"/>
          <ac:spMkLst>
            <pc:docMk/>
            <pc:sldMk cId="1474102153" sldId="260"/>
            <ac:spMk id="74" creationId="{A7971386-B2B0-4A38-8D3B-8CF23AAA610C}"/>
          </ac:spMkLst>
        </pc:spChg>
        <pc:spChg chg="add del">
          <ac:chgData name="Preston Ewell" userId="8d7b7b0bae7aa162" providerId="LiveId" clId="{CD404A5D-8D21-471A-9329-2E38E2214255}" dt="2024-08-22T17:54:14.521" v="941" actId="26606"/>
          <ac:spMkLst>
            <pc:docMk/>
            <pc:sldMk cId="1474102153" sldId="260"/>
            <ac:spMk id="76" creationId="{8BECD55C-E611-4BCD-B45E-BF01D6234816}"/>
          </ac:spMkLst>
        </pc:spChg>
        <pc:spChg chg="add del">
          <ac:chgData name="Preston Ewell" userId="8d7b7b0bae7aa162" providerId="LiveId" clId="{CD404A5D-8D21-471A-9329-2E38E2214255}" dt="2024-08-22T17:54:16.143" v="943" actId="26606"/>
          <ac:spMkLst>
            <pc:docMk/>
            <pc:sldMk cId="1474102153" sldId="260"/>
            <ac:spMk id="77" creationId="{7FE1D329-7CB2-4DF5-B0C0-36DD19EBC66D}"/>
          </ac:spMkLst>
        </pc:spChg>
        <pc:spChg chg="add del">
          <ac:chgData name="Preston Ewell" userId="8d7b7b0bae7aa162" providerId="LiveId" clId="{CD404A5D-8D21-471A-9329-2E38E2214255}" dt="2024-08-22T17:54:14.521" v="941" actId="26606"/>
          <ac:spMkLst>
            <pc:docMk/>
            <pc:sldMk cId="1474102153" sldId="260"/>
            <ac:spMk id="78" creationId="{0CD70379-D9C2-4BFD-BD39-08C8BE7665E7}"/>
          </ac:spMkLst>
        </pc:spChg>
        <pc:spChg chg="add del">
          <ac:chgData name="Preston Ewell" userId="8d7b7b0bae7aa162" providerId="LiveId" clId="{CD404A5D-8D21-471A-9329-2E38E2214255}" dt="2024-08-22T17:54:16.143" v="943" actId="26606"/>
          <ac:spMkLst>
            <pc:docMk/>
            <pc:sldMk cId="1474102153" sldId="260"/>
            <ac:spMk id="79" creationId="{A7971386-B2B0-4A38-8D3B-8CF23AAA610C}"/>
          </ac:spMkLst>
        </pc:spChg>
        <pc:spChg chg="add del">
          <ac:chgData name="Preston Ewell" userId="8d7b7b0bae7aa162" providerId="LiveId" clId="{CD404A5D-8D21-471A-9329-2E38E2214255}" dt="2024-08-22T17:54:14.521" v="941" actId="26606"/>
          <ac:spMkLst>
            <pc:docMk/>
            <pc:sldMk cId="1474102153" sldId="260"/>
            <ac:spMk id="80" creationId="{0D29D77D-2D4E-4868-960B-BEDA724F5CE2}"/>
          </ac:spMkLst>
        </pc:spChg>
        <pc:spChg chg="add del">
          <ac:chgData name="Preston Ewell" userId="8d7b7b0bae7aa162" providerId="LiveId" clId="{CD404A5D-8D21-471A-9329-2E38E2214255}" dt="2024-08-22T17:54:16.143" v="943" actId="26606"/>
          <ac:spMkLst>
            <pc:docMk/>
            <pc:sldMk cId="1474102153" sldId="260"/>
            <ac:spMk id="81" creationId="{8BECD55C-E611-4BCD-B45E-BF01D6234816}"/>
          </ac:spMkLst>
        </pc:spChg>
        <pc:spChg chg="add del">
          <ac:chgData name="Preston Ewell" userId="8d7b7b0bae7aa162" providerId="LiveId" clId="{CD404A5D-8D21-471A-9329-2E38E2214255}" dt="2024-08-22T17:54:16.143" v="943" actId="26606"/>
          <ac:spMkLst>
            <pc:docMk/>
            <pc:sldMk cId="1474102153" sldId="260"/>
            <ac:spMk id="82" creationId="{0CD70379-D9C2-4BFD-BD39-08C8BE7665E7}"/>
          </ac:spMkLst>
        </pc:spChg>
        <pc:spChg chg="add del">
          <ac:chgData name="Preston Ewell" userId="8d7b7b0bae7aa162" providerId="LiveId" clId="{CD404A5D-8D21-471A-9329-2E38E2214255}" dt="2024-08-22T17:54:16.143" v="943" actId="26606"/>
          <ac:spMkLst>
            <pc:docMk/>
            <pc:sldMk cId="1474102153" sldId="260"/>
            <ac:spMk id="83" creationId="{0D29D77D-2D4E-4868-960B-BEDA724F5CE2}"/>
          </ac:spMkLst>
        </pc:spChg>
        <pc:grpChg chg="add del">
          <ac:chgData name="Preston Ewell" userId="8d7b7b0bae7aa162" providerId="LiveId" clId="{CD404A5D-8D21-471A-9329-2E38E2214255}" dt="2024-08-22T17:53:12.240" v="920" actId="26606"/>
          <ac:grpSpMkLst>
            <pc:docMk/>
            <pc:sldMk cId="1474102153" sldId="260"/>
            <ac:grpSpMk id="14" creationId="{7726F010-956A-40BC-8A1F-8002DC729B4C}"/>
          </ac:grpSpMkLst>
        </pc:grpChg>
        <pc:grpChg chg="add del">
          <ac:chgData name="Preston Ewell" userId="8d7b7b0bae7aa162" providerId="LiveId" clId="{CD404A5D-8D21-471A-9329-2E38E2214255}" dt="2024-08-22T17:53:13.954" v="922" actId="26606"/>
          <ac:grpSpMkLst>
            <pc:docMk/>
            <pc:sldMk cId="1474102153" sldId="260"/>
            <ac:grpSpMk id="37" creationId="{7726F010-956A-40BC-8A1F-8002DC729B4C}"/>
          </ac:grpSpMkLst>
        </pc:grpChg>
        <pc:grpChg chg="add del">
          <ac:chgData name="Preston Ewell" userId="8d7b7b0bae7aa162" providerId="LiveId" clId="{CD404A5D-8D21-471A-9329-2E38E2214255}" dt="2024-08-22T17:53:13.954" v="922" actId="26606"/>
          <ac:grpSpMkLst>
            <pc:docMk/>
            <pc:sldMk cId="1474102153" sldId="260"/>
            <ac:grpSpMk id="46" creationId="{777C837A-F2BF-4591-BD63-D683A7A30323}"/>
          </ac:grpSpMkLst>
        </pc:grpChg>
        <pc:grpChg chg="add del">
          <ac:chgData name="Preston Ewell" userId="8d7b7b0bae7aa162" providerId="LiveId" clId="{CD404A5D-8D21-471A-9329-2E38E2214255}" dt="2024-08-22T17:54:16.143" v="943" actId="26606"/>
          <ac:grpSpMkLst>
            <pc:docMk/>
            <pc:sldMk cId="1474102153" sldId="260"/>
            <ac:grpSpMk id="51" creationId="{7726F010-956A-40BC-8A1F-8002DC729B4C}"/>
          </ac:grpSpMkLst>
        </pc:grpChg>
        <pc:grpChg chg="add del">
          <ac:chgData name="Preston Ewell" userId="8d7b7b0bae7aa162" providerId="LiveId" clId="{CD404A5D-8D21-471A-9329-2E38E2214255}" dt="2024-08-22T17:54:16.143" v="943" actId="26606"/>
          <ac:grpSpMkLst>
            <pc:docMk/>
            <pc:sldMk cId="1474102153" sldId="260"/>
            <ac:grpSpMk id="60" creationId="{7726F010-956A-40BC-8A1F-8002DC729B4C}"/>
          </ac:grpSpMkLst>
        </pc:grpChg>
        <pc:grpChg chg="add del">
          <ac:chgData name="Preston Ewell" userId="8d7b7b0bae7aa162" providerId="LiveId" clId="{CD404A5D-8D21-471A-9329-2E38E2214255}" dt="2024-08-22T17:54:14.521" v="941" actId="26606"/>
          <ac:grpSpMkLst>
            <pc:docMk/>
            <pc:sldMk cId="1474102153" sldId="260"/>
            <ac:grpSpMk id="65" creationId="{7726F010-956A-40BC-8A1F-8002DC729B4C}"/>
          </ac:grpSpMkLst>
        </pc:grpChg>
        <pc:picChg chg="add mod ord">
          <ac:chgData name="Preston Ewell" userId="8d7b7b0bae7aa162" providerId="LiveId" clId="{CD404A5D-8D21-471A-9329-2E38E2214255}" dt="2024-08-22T18:38:17.641" v="1082" actId="1076"/>
          <ac:picMkLst>
            <pc:docMk/>
            <pc:sldMk cId="1474102153" sldId="260"/>
            <ac:picMk id="4" creationId="{6C1FE033-0A26-2081-D367-CB3C0F6EAAEB}"/>
          </ac:picMkLst>
        </pc:picChg>
        <pc:picChg chg="add del mod">
          <ac:chgData name="Preston Ewell" userId="8d7b7b0bae7aa162" providerId="LiveId" clId="{CD404A5D-8D21-471A-9329-2E38E2214255}" dt="2024-08-22T18:33:45.453" v="1023" actId="21"/>
          <ac:picMkLst>
            <pc:docMk/>
            <pc:sldMk cId="1474102153" sldId="260"/>
            <ac:picMk id="5" creationId="{EABC52B4-0857-E6DE-2008-B399AE195A7F}"/>
          </ac:picMkLst>
        </pc:picChg>
      </pc:sldChg>
      <pc:sldChg chg="addSp modSp new mod setBg">
        <pc:chgData name="Preston Ewell" userId="8d7b7b0bae7aa162" providerId="LiveId" clId="{CD404A5D-8D21-471A-9329-2E38E2214255}" dt="2024-08-22T18:38:36.241" v="1086" actId="14100"/>
        <pc:sldMkLst>
          <pc:docMk/>
          <pc:sldMk cId="830754175" sldId="261"/>
        </pc:sldMkLst>
        <pc:spChg chg="mod">
          <ac:chgData name="Preston Ewell" userId="8d7b7b0bae7aa162" providerId="LiveId" clId="{CD404A5D-8D21-471A-9329-2E38E2214255}" dt="2024-08-22T18:35:18.360" v="1062" actId="14100"/>
          <ac:spMkLst>
            <pc:docMk/>
            <pc:sldMk cId="830754175" sldId="261"/>
            <ac:spMk id="2" creationId="{89EDAD40-1556-014A-F74E-7A3816B50919}"/>
          </ac:spMkLst>
        </pc:spChg>
        <pc:spChg chg="mod">
          <ac:chgData name="Preston Ewell" userId="8d7b7b0bae7aa162" providerId="LiveId" clId="{CD404A5D-8D21-471A-9329-2E38E2214255}" dt="2024-08-22T18:38:36.241" v="1086" actId="14100"/>
          <ac:spMkLst>
            <pc:docMk/>
            <pc:sldMk cId="830754175" sldId="261"/>
            <ac:spMk id="3" creationId="{EDDD57B3-F4A4-CEE3-8D63-9A7660B102B7}"/>
          </ac:spMkLst>
        </pc:spChg>
        <pc:spChg chg="add">
          <ac:chgData name="Preston Ewell" userId="8d7b7b0bae7aa162" providerId="LiveId" clId="{CD404A5D-8D21-471A-9329-2E38E2214255}" dt="2024-08-22T18:33:52.691" v="1026" actId="26606"/>
          <ac:spMkLst>
            <pc:docMk/>
            <pc:sldMk cId="830754175" sldId="261"/>
            <ac:spMk id="10" creationId="{FAFB3478-4AEC-431E-93B2-1593839C16DA}"/>
          </ac:spMkLst>
        </pc:spChg>
        <pc:spChg chg="add">
          <ac:chgData name="Preston Ewell" userId="8d7b7b0bae7aa162" providerId="LiveId" clId="{CD404A5D-8D21-471A-9329-2E38E2214255}" dt="2024-08-22T18:33:52.691" v="1026" actId="26606"/>
          <ac:spMkLst>
            <pc:docMk/>
            <pc:sldMk cId="830754175" sldId="261"/>
            <ac:spMk id="12" creationId="{A8A68745-355E-4D81-AA5F-942C71082A1E}"/>
          </ac:spMkLst>
        </pc:spChg>
        <pc:spChg chg="add">
          <ac:chgData name="Preston Ewell" userId="8d7b7b0bae7aa162" providerId="LiveId" clId="{CD404A5D-8D21-471A-9329-2E38E2214255}" dt="2024-08-22T18:33:52.691" v="1026" actId="26606"/>
          <ac:spMkLst>
            <pc:docMk/>
            <pc:sldMk cId="830754175" sldId="261"/>
            <ac:spMk id="14" creationId="{9A450B93-9615-4854-BEA5-4A85DF5CD68C}"/>
          </ac:spMkLst>
        </pc:spChg>
        <pc:spChg chg="add">
          <ac:chgData name="Preston Ewell" userId="8d7b7b0bae7aa162" providerId="LiveId" clId="{CD404A5D-8D21-471A-9329-2E38E2214255}" dt="2024-08-22T18:33:52.691" v="1026" actId="26606"/>
          <ac:spMkLst>
            <pc:docMk/>
            <pc:sldMk cId="830754175" sldId="261"/>
            <ac:spMk id="16" creationId="{2E922E9E-A29B-4164-A634-B718A43369CA}"/>
          </ac:spMkLst>
        </pc:spChg>
        <pc:picChg chg="add mod">
          <ac:chgData name="Preston Ewell" userId="8d7b7b0bae7aa162" providerId="LiveId" clId="{CD404A5D-8D21-471A-9329-2E38E2214255}" dt="2024-08-22T18:35:48.841" v="1076" actId="1076"/>
          <ac:picMkLst>
            <pc:docMk/>
            <pc:sldMk cId="830754175" sldId="261"/>
            <ac:picMk id="5" creationId="{EABC52B4-0857-E6DE-2008-B399AE195A7F}"/>
          </ac:picMkLst>
        </pc:picChg>
      </pc:sldChg>
      <pc:sldChg chg="modSp add mod">
        <pc:chgData name="Preston Ewell" userId="8d7b7b0bae7aa162" providerId="LiveId" clId="{CD404A5D-8D21-471A-9329-2E38E2214255}" dt="2024-08-22T20:05:21.627" v="1632" actId="14100"/>
        <pc:sldMkLst>
          <pc:docMk/>
          <pc:sldMk cId="2122183817" sldId="262"/>
        </pc:sldMkLst>
        <pc:picChg chg="mod">
          <ac:chgData name="Preston Ewell" userId="8d7b7b0bae7aa162" providerId="LiveId" clId="{CD404A5D-8D21-471A-9329-2E38E2214255}" dt="2024-08-22T20:05:21.627" v="1632" actId="14100"/>
          <ac:picMkLst>
            <pc:docMk/>
            <pc:sldMk cId="2122183817" sldId="262"/>
            <ac:picMk id="5" creationId="{EABC52B4-0857-E6DE-2008-B399AE195A7F}"/>
          </ac:picMkLst>
        </pc:picChg>
      </pc:sldChg>
      <pc:sldChg chg="addSp modSp new mod">
        <pc:chgData name="Preston Ewell" userId="8d7b7b0bae7aa162" providerId="LiveId" clId="{CD404A5D-8D21-471A-9329-2E38E2214255}" dt="2024-08-22T18:45:23.560" v="1226" actId="1076"/>
        <pc:sldMkLst>
          <pc:docMk/>
          <pc:sldMk cId="2992774350" sldId="263"/>
        </pc:sldMkLst>
        <pc:spChg chg="mod">
          <ac:chgData name="Preston Ewell" userId="8d7b7b0bae7aa162" providerId="LiveId" clId="{CD404A5D-8D21-471A-9329-2E38E2214255}" dt="2024-08-22T18:41:30.371" v="1101" actId="404"/>
          <ac:spMkLst>
            <pc:docMk/>
            <pc:sldMk cId="2992774350" sldId="263"/>
            <ac:spMk id="2" creationId="{0B11B082-7FE6-818A-4740-DC6734F2432B}"/>
          </ac:spMkLst>
        </pc:spChg>
        <pc:spChg chg="mod">
          <ac:chgData name="Preston Ewell" userId="8d7b7b0bae7aa162" providerId="LiveId" clId="{CD404A5D-8D21-471A-9329-2E38E2214255}" dt="2024-08-22T18:45:19.328" v="1225" actId="14100"/>
          <ac:spMkLst>
            <pc:docMk/>
            <pc:sldMk cId="2992774350" sldId="263"/>
            <ac:spMk id="3" creationId="{877DA9BF-2E46-103D-1126-ECDE0B0EE3F6}"/>
          </ac:spMkLst>
        </pc:spChg>
        <pc:picChg chg="add mod">
          <ac:chgData name="Preston Ewell" userId="8d7b7b0bae7aa162" providerId="LiveId" clId="{CD404A5D-8D21-471A-9329-2E38E2214255}" dt="2024-08-22T18:45:23.560" v="1226" actId="1076"/>
          <ac:picMkLst>
            <pc:docMk/>
            <pc:sldMk cId="2992774350" sldId="263"/>
            <ac:picMk id="5" creationId="{FFF056C5-986C-C574-A8E5-1463EB458898}"/>
          </ac:picMkLst>
        </pc:picChg>
      </pc:sldChg>
      <pc:sldChg chg="addSp modSp new mod setBg">
        <pc:chgData name="Preston Ewell" userId="8d7b7b0bae7aa162" providerId="LiveId" clId="{CD404A5D-8D21-471A-9329-2E38E2214255}" dt="2024-08-22T19:05:20.308" v="1476" actId="20577"/>
        <pc:sldMkLst>
          <pc:docMk/>
          <pc:sldMk cId="3895772575" sldId="264"/>
        </pc:sldMkLst>
        <pc:spChg chg="mod">
          <ac:chgData name="Preston Ewell" userId="8d7b7b0bae7aa162" providerId="LiveId" clId="{CD404A5D-8D21-471A-9329-2E38E2214255}" dt="2024-08-22T19:05:20.308" v="1476" actId="20577"/>
          <ac:spMkLst>
            <pc:docMk/>
            <pc:sldMk cId="3895772575" sldId="264"/>
            <ac:spMk id="2" creationId="{53316CAB-D751-3DFD-53FF-933554A49581}"/>
          </ac:spMkLst>
        </pc:spChg>
        <pc:spChg chg="mod">
          <ac:chgData name="Preston Ewell" userId="8d7b7b0bae7aa162" providerId="LiveId" clId="{CD404A5D-8D21-471A-9329-2E38E2214255}" dt="2024-08-22T18:50:32.899" v="1290" actId="26606"/>
          <ac:spMkLst>
            <pc:docMk/>
            <pc:sldMk cId="3895772575" sldId="264"/>
            <ac:spMk id="3" creationId="{5410CFF5-7D7B-A24A-8CD0-49DD46339CEF}"/>
          </ac:spMkLst>
        </pc:spChg>
        <pc:spChg chg="add">
          <ac:chgData name="Preston Ewell" userId="8d7b7b0bae7aa162" providerId="LiveId" clId="{CD404A5D-8D21-471A-9329-2E38E2214255}" dt="2024-08-22T18:50:32.899" v="1290" actId="26606"/>
          <ac:spMkLst>
            <pc:docMk/>
            <pc:sldMk cId="3895772575" sldId="264"/>
            <ac:spMk id="9" creationId="{0F358BAA-9C8A-4E17-BAD8-32FD6FFEA730}"/>
          </ac:spMkLst>
        </pc:spChg>
        <pc:spChg chg="add">
          <ac:chgData name="Preston Ewell" userId="8d7b7b0bae7aa162" providerId="LiveId" clId="{CD404A5D-8D21-471A-9329-2E38E2214255}" dt="2024-08-22T18:50:32.899" v="1290" actId="26606"/>
          <ac:spMkLst>
            <pc:docMk/>
            <pc:sldMk cId="3895772575" sldId="264"/>
            <ac:spMk id="11" creationId="{4D6F41A4-BEE3-4935-9371-4ADEA67A22F9}"/>
          </ac:spMkLst>
        </pc:spChg>
        <pc:spChg chg="add">
          <ac:chgData name="Preston Ewell" userId="8d7b7b0bae7aa162" providerId="LiveId" clId="{CD404A5D-8D21-471A-9329-2E38E2214255}" dt="2024-08-22T18:50:32.899" v="1290" actId="26606"/>
          <ac:spMkLst>
            <pc:docMk/>
            <pc:sldMk cId="3895772575" sldId="264"/>
            <ac:spMk id="20" creationId="{7FE1D329-7CB2-4DF5-B0C0-36DD19EBC66D}"/>
          </ac:spMkLst>
        </pc:spChg>
        <pc:spChg chg="add">
          <ac:chgData name="Preston Ewell" userId="8d7b7b0bae7aa162" providerId="LiveId" clId="{CD404A5D-8D21-471A-9329-2E38E2214255}" dt="2024-08-22T18:50:32.899" v="1290" actId="26606"/>
          <ac:spMkLst>
            <pc:docMk/>
            <pc:sldMk cId="3895772575" sldId="264"/>
            <ac:spMk id="22" creationId="{A7971386-B2B0-4A38-8D3B-8CF23AAA610C}"/>
          </ac:spMkLst>
        </pc:spChg>
        <pc:spChg chg="add">
          <ac:chgData name="Preston Ewell" userId="8d7b7b0bae7aa162" providerId="LiveId" clId="{CD404A5D-8D21-471A-9329-2E38E2214255}" dt="2024-08-22T18:50:32.899" v="1290" actId="26606"/>
          <ac:spMkLst>
            <pc:docMk/>
            <pc:sldMk cId="3895772575" sldId="264"/>
            <ac:spMk id="24" creationId="{8BECD55C-E611-4BCD-B45E-BF01D6234816}"/>
          </ac:spMkLst>
        </pc:spChg>
        <pc:spChg chg="add">
          <ac:chgData name="Preston Ewell" userId="8d7b7b0bae7aa162" providerId="LiveId" clId="{CD404A5D-8D21-471A-9329-2E38E2214255}" dt="2024-08-22T18:50:32.899" v="1290" actId="26606"/>
          <ac:spMkLst>
            <pc:docMk/>
            <pc:sldMk cId="3895772575" sldId="264"/>
            <ac:spMk id="26" creationId="{1B8F0E52-7B96-44E2-BC48-F2D2BAC4611F}"/>
          </ac:spMkLst>
        </pc:spChg>
        <pc:spChg chg="add">
          <ac:chgData name="Preston Ewell" userId="8d7b7b0bae7aa162" providerId="LiveId" clId="{CD404A5D-8D21-471A-9329-2E38E2214255}" dt="2024-08-22T18:50:32.899" v="1290" actId="26606"/>
          <ac:spMkLst>
            <pc:docMk/>
            <pc:sldMk cId="3895772575" sldId="264"/>
            <ac:spMk id="28" creationId="{0D29D77D-2D4E-4868-960B-BEDA724F5CE2}"/>
          </ac:spMkLst>
        </pc:spChg>
        <pc:grpChg chg="add">
          <ac:chgData name="Preston Ewell" userId="8d7b7b0bae7aa162" providerId="LiveId" clId="{CD404A5D-8D21-471A-9329-2E38E2214255}" dt="2024-08-22T18:50:32.899" v="1290" actId="26606"/>
          <ac:grpSpMkLst>
            <pc:docMk/>
            <pc:sldMk cId="3895772575" sldId="264"/>
            <ac:grpSpMk id="13" creationId="{7726F010-956A-40BC-8A1F-8002DC729B4C}"/>
          </ac:grpSpMkLst>
        </pc:grpChg>
        <pc:picChg chg="add mod">
          <ac:chgData name="Preston Ewell" userId="8d7b7b0bae7aa162" providerId="LiveId" clId="{CD404A5D-8D21-471A-9329-2E38E2214255}" dt="2024-08-22T18:50:45.097" v="1295" actId="1076"/>
          <ac:picMkLst>
            <pc:docMk/>
            <pc:sldMk cId="3895772575" sldId="264"/>
            <ac:picMk id="4" creationId="{A6E05914-227E-182A-6499-82C45BA240DD}"/>
          </ac:picMkLst>
        </pc:picChg>
      </pc:sldChg>
      <pc:sldChg chg="addSp modSp add mod setBg">
        <pc:chgData name="Preston Ewell" userId="8d7b7b0bae7aa162" providerId="LiveId" clId="{CD404A5D-8D21-471A-9329-2E38E2214255}" dt="2024-08-22T19:05:35.050" v="1485" actId="1076"/>
        <pc:sldMkLst>
          <pc:docMk/>
          <pc:sldMk cId="2529378324" sldId="265"/>
        </pc:sldMkLst>
        <pc:spChg chg="mod">
          <ac:chgData name="Preston Ewell" userId="8d7b7b0bae7aa162" providerId="LiveId" clId="{CD404A5D-8D21-471A-9329-2E38E2214255}" dt="2024-08-22T19:05:35.050" v="1485" actId="1076"/>
          <ac:spMkLst>
            <pc:docMk/>
            <pc:sldMk cId="2529378324" sldId="265"/>
            <ac:spMk id="2" creationId="{53316CAB-D751-3DFD-53FF-933554A49581}"/>
          </ac:spMkLst>
        </pc:spChg>
        <pc:spChg chg="mod">
          <ac:chgData name="Preston Ewell" userId="8d7b7b0bae7aa162" providerId="LiveId" clId="{CD404A5D-8D21-471A-9329-2E38E2214255}" dt="2024-08-22T18:52:24.857" v="1317" actId="1076"/>
          <ac:spMkLst>
            <pc:docMk/>
            <pc:sldMk cId="2529378324" sldId="265"/>
            <ac:spMk id="3" creationId="{5410CFF5-7D7B-A24A-8CD0-49DD46339CEF}"/>
          </ac:spMkLst>
        </pc:spChg>
        <pc:spChg chg="add">
          <ac:chgData name="Preston Ewell" userId="8d7b7b0bae7aa162" providerId="LiveId" clId="{CD404A5D-8D21-471A-9329-2E38E2214255}" dt="2024-08-22T18:51:39.199" v="1298" actId="26606"/>
          <ac:spMkLst>
            <pc:docMk/>
            <pc:sldMk cId="2529378324" sldId="265"/>
            <ac:spMk id="9" creationId="{FAFB3478-4AEC-431E-93B2-1593839C16DA}"/>
          </ac:spMkLst>
        </pc:spChg>
        <pc:spChg chg="add">
          <ac:chgData name="Preston Ewell" userId="8d7b7b0bae7aa162" providerId="LiveId" clId="{CD404A5D-8D21-471A-9329-2E38E2214255}" dt="2024-08-22T18:51:39.199" v="1298" actId="26606"/>
          <ac:spMkLst>
            <pc:docMk/>
            <pc:sldMk cId="2529378324" sldId="265"/>
            <ac:spMk id="11" creationId="{A8A68745-355E-4D81-AA5F-942C71082A1E}"/>
          </ac:spMkLst>
        </pc:spChg>
        <pc:spChg chg="add">
          <ac:chgData name="Preston Ewell" userId="8d7b7b0bae7aa162" providerId="LiveId" clId="{CD404A5D-8D21-471A-9329-2E38E2214255}" dt="2024-08-22T18:51:39.199" v="1298" actId="26606"/>
          <ac:spMkLst>
            <pc:docMk/>
            <pc:sldMk cId="2529378324" sldId="265"/>
            <ac:spMk id="13" creationId="{9A450B93-9615-4854-BEA5-4A85DF5CD68C}"/>
          </ac:spMkLst>
        </pc:spChg>
        <pc:spChg chg="add">
          <ac:chgData name="Preston Ewell" userId="8d7b7b0bae7aa162" providerId="LiveId" clId="{CD404A5D-8D21-471A-9329-2E38E2214255}" dt="2024-08-22T18:51:39.199" v="1298" actId="26606"/>
          <ac:spMkLst>
            <pc:docMk/>
            <pc:sldMk cId="2529378324" sldId="265"/>
            <ac:spMk id="15" creationId="{2E922E9E-A29B-4164-A634-B718A43369CA}"/>
          </ac:spMkLst>
        </pc:spChg>
        <pc:picChg chg="add mod">
          <ac:chgData name="Preston Ewell" userId="8d7b7b0bae7aa162" providerId="LiveId" clId="{CD404A5D-8D21-471A-9329-2E38E2214255}" dt="2024-08-22T18:52:44.192" v="1318" actId="1076"/>
          <ac:picMkLst>
            <pc:docMk/>
            <pc:sldMk cId="2529378324" sldId="265"/>
            <ac:picMk id="4" creationId="{DB329F4B-C773-2FDF-E45E-7A5652508A35}"/>
          </ac:picMkLst>
        </pc:picChg>
      </pc:sldChg>
      <pc:sldChg chg="addSp delSp modSp add mod ord setBg">
        <pc:chgData name="Preston Ewell" userId="8d7b7b0bae7aa162" providerId="LiveId" clId="{CD404A5D-8D21-471A-9329-2E38E2214255}" dt="2024-08-22T18:50:06.452" v="1275"/>
        <pc:sldMkLst>
          <pc:docMk/>
          <pc:sldMk cId="2107804934" sldId="266"/>
        </pc:sldMkLst>
        <pc:spChg chg="mod">
          <ac:chgData name="Preston Ewell" userId="8d7b7b0bae7aa162" providerId="LiveId" clId="{CD404A5D-8D21-471A-9329-2E38E2214255}" dt="2024-08-22T18:49:29.705" v="1264" actId="1076"/>
          <ac:spMkLst>
            <pc:docMk/>
            <pc:sldMk cId="2107804934" sldId="266"/>
            <ac:spMk id="2" creationId="{53316CAB-D751-3DFD-53FF-933554A49581}"/>
          </ac:spMkLst>
        </pc:spChg>
        <pc:spChg chg="mod">
          <ac:chgData name="Preston Ewell" userId="8d7b7b0bae7aa162" providerId="LiveId" clId="{CD404A5D-8D21-471A-9329-2E38E2214255}" dt="2024-08-22T18:50:02.616" v="1273" actId="14100"/>
          <ac:spMkLst>
            <pc:docMk/>
            <pc:sldMk cId="2107804934" sldId="266"/>
            <ac:spMk id="3" creationId="{5410CFF5-7D7B-A24A-8CD0-49DD46339CEF}"/>
          </ac:spMkLst>
        </pc:spChg>
        <pc:spChg chg="add">
          <ac:chgData name="Preston Ewell" userId="8d7b7b0bae7aa162" providerId="LiveId" clId="{CD404A5D-8D21-471A-9329-2E38E2214255}" dt="2024-08-22T18:46:53.099" v="1238" actId="26606"/>
          <ac:spMkLst>
            <pc:docMk/>
            <pc:sldMk cId="2107804934" sldId="266"/>
            <ac:spMk id="9" creationId="{0F358BAA-9C8A-4E17-BAD8-32FD6FFEA730}"/>
          </ac:spMkLst>
        </pc:spChg>
        <pc:spChg chg="add">
          <ac:chgData name="Preston Ewell" userId="8d7b7b0bae7aa162" providerId="LiveId" clId="{CD404A5D-8D21-471A-9329-2E38E2214255}" dt="2024-08-22T18:46:53.099" v="1238" actId="26606"/>
          <ac:spMkLst>
            <pc:docMk/>
            <pc:sldMk cId="2107804934" sldId="266"/>
            <ac:spMk id="11" creationId="{4D6F41A4-BEE3-4935-9371-4ADEA67A22F9}"/>
          </ac:spMkLst>
        </pc:spChg>
        <pc:spChg chg="add">
          <ac:chgData name="Preston Ewell" userId="8d7b7b0bae7aa162" providerId="LiveId" clId="{CD404A5D-8D21-471A-9329-2E38E2214255}" dt="2024-08-22T18:46:53.099" v="1238" actId="26606"/>
          <ac:spMkLst>
            <pc:docMk/>
            <pc:sldMk cId="2107804934" sldId="266"/>
            <ac:spMk id="20" creationId="{7FE1D329-7CB2-4DF5-B0C0-36DD19EBC66D}"/>
          </ac:spMkLst>
        </pc:spChg>
        <pc:spChg chg="add">
          <ac:chgData name="Preston Ewell" userId="8d7b7b0bae7aa162" providerId="LiveId" clId="{CD404A5D-8D21-471A-9329-2E38E2214255}" dt="2024-08-22T18:46:53.099" v="1238" actId="26606"/>
          <ac:spMkLst>
            <pc:docMk/>
            <pc:sldMk cId="2107804934" sldId="266"/>
            <ac:spMk id="22" creationId="{A7971386-B2B0-4A38-8D3B-8CF23AAA610C}"/>
          </ac:spMkLst>
        </pc:spChg>
        <pc:spChg chg="add">
          <ac:chgData name="Preston Ewell" userId="8d7b7b0bae7aa162" providerId="LiveId" clId="{CD404A5D-8D21-471A-9329-2E38E2214255}" dt="2024-08-22T18:46:53.099" v="1238" actId="26606"/>
          <ac:spMkLst>
            <pc:docMk/>
            <pc:sldMk cId="2107804934" sldId="266"/>
            <ac:spMk id="24" creationId="{8BECD55C-E611-4BCD-B45E-BF01D6234816}"/>
          </ac:spMkLst>
        </pc:spChg>
        <pc:spChg chg="add">
          <ac:chgData name="Preston Ewell" userId="8d7b7b0bae7aa162" providerId="LiveId" clId="{CD404A5D-8D21-471A-9329-2E38E2214255}" dt="2024-08-22T18:46:53.099" v="1238" actId="26606"/>
          <ac:spMkLst>
            <pc:docMk/>
            <pc:sldMk cId="2107804934" sldId="266"/>
            <ac:spMk id="26" creationId="{1B8F0E52-7B96-44E2-BC48-F2D2BAC4611F}"/>
          </ac:spMkLst>
        </pc:spChg>
        <pc:spChg chg="add">
          <ac:chgData name="Preston Ewell" userId="8d7b7b0bae7aa162" providerId="LiveId" clId="{CD404A5D-8D21-471A-9329-2E38E2214255}" dt="2024-08-22T18:46:53.099" v="1238" actId="26606"/>
          <ac:spMkLst>
            <pc:docMk/>
            <pc:sldMk cId="2107804934" sldId="266"/>
            <ac:spMk id="28" creationId="{0D29D77D-2D4E-4868-960B-BEDA724F5CE2}"/>
          </ac:spMkLst>
        </pc:spChg>
        <pc:grpChg chg="add">
          <ac:chgData name="Preston Ewell" userId="8d7b7b0bae7aa162" providerId="LiveId" clId="{CD404A5D-8D21-471A-9329-2E38E2214255}" dt="2024-08-22T18:46:53.099" v="1238" actId="26606"/>
          <ac:grpSpMkLst>
            <pc:docMk/>
            <pc:sldMk cId="2107804934" sldId="266"/>
            <ac:grpSpMk id="13" creationId="{7726F010-956A-40BC-8A1F-8002DC729B4C}"/>
          </ac:grpSpMkLst>
        </pc:grpChg>
        <pc:picChg chg="add del mod">
          <ac:chgData name="Preston Ewell" userId="8d7b7b0bae7aa162" providerId="LiveId" clId="{CD404A5D-8D21-471A-9329-2E38E2214255}" dt="2024-08-22T18:49:11.883" v="1262" actId="478"/>
          <ac:picMkLst>
            <pc:docMk/>
            <pc:sldMk cId="2107804934" sldId="266"/>
            <ac:picMk id="4" creationId="{5B19A752-274A-4412-D401-679D557DD15D}"/>
          </ac:picMkLst>
        </pc:picChg>
        <pc:picChg chg="add del mod">
          <ac:chgData name="Preston Ewell" userId="8d7b7b0bae7aa162" providerId="LiveId" clId="{CD404A5D-8D21-471A-9329-2E38E2214255}" dt="2024-08-22T18:48:10.487" v="1256" actId="478"/>
          <ac:picMkLst>
            <pc:docMk/>
            <pc:sldMk cId="2107804934" sldId="266"/>
            <ac:picMk id="6" creationId="{D0DFE5DB-AC1C-0471-5493-999C06CECEC1}"/>
          </ac:picMkLst>
        </pc:picChg>
        <pc:picChg chg="add mod">
          <ac:chgData name="Preston Ewell" userId="8d7b7b0bae7aa162" providerId="LiveId" clId="{CD404A5D-8D21-471A-9329-2E38E2214255}" dt="2024-08-22T18:49:37.241" v="1267" actId="1076"/>
          <ac:picMkLst>
            <pc:docMk/>
            <pc:sldMk cId="2107804934" sldId="266"/>
            <ac:picMk id="8" creationId="{661360AB-C35C-9841-978C-47441C32FCF1}"/>
          </ac:picMkLst>
        </pc:picChg>
      </pc:sldChg>
      <pc:sldChg chg="addSp delSp modSp new mod setBg">
        <pc:chgData name="Preston Ewell" userId="8d7b7b0bae7aa162" providerId="LiveId" clId="{CD404A5D-8D21-471A-9329-2E38E2214255}" dt="2024-08-22T18:55:35.936" v="1354" actId="1076"/>
        <pc:sldMkLst>
          <pc:docMk/>
          <pc:sldMk cId="4202694429" sldId="267"/>
        </pc:sldMkLst>
        <pc:spChg chg="mod">
          <ac:chgData name="Preston Ewell" userId="8d7b7b0bae7aa162" providerId="LiveId" clId="{CD404A5D-8D21-471A-9329-2E38E2214255}" dt="2024-08-22T18:55:24.536" v="1352" actId="1076"/>
          <ac:spMkLst>
            <pc:docMk/>
            <pc:sldMk cId="4202694429" sldId="267"/>
            <ac:spMk id="2" creationId="{1E7EAC04-BA0A-466A-DEC2-E5700AC3E6C1}"/>
          </ac:spMkLst>
        </pc:spChg>
        <pc:spChg chg="mod">
          <ac:chgData name="Preston Ewell" userId="8d7b7b0bae7aa162" providerId="LiveId" clId="{CD404A5D-8D21-471A-9329-2E38E2214255}" dt="2024-08-22T18:55:31.489" v="1353" actId="14100"/>
          <ac:spMkLst>
            <pc:docMk/>
            <pc:sldMk cId="4202694429" sldId="267"/>
            <ac:spMk id="3" creationId="{A4205B64-12AB-9B2F-C91F-AD9A14148600}"/>
          </ac:spMkLst>
        </pc:spChg>
        <pc:spChg chg="add">
          <ac:chgData name="Preston Ewell" userId="8d7b7b0bae7aa162" providerId="LiveId" clId="{CD404A5D-8D21-471A-9329-2E38E2214255}" dt="2024-08-22T18:54:58.715" v="1342" actId="26606"/>
          <ac:spMkLst>
            <pc:docMk/>
            <pc:sldMk cId="4202694429" sldId="267"/>
            <ac:spMk id="12" creationId="{FAFB3478-4AEC-431E-93B2-1593839C16DA}"/>
          </ac:spMkLst>
        </pc:spChg>
        <pc:spChg chg="add">
          <ac:chgData name="Preston Ewell" userId="8d7b7b0bae7aa162" providerId="LiveId" clId="{CD404A5D-8D21-471A-9329-2E38E2214255}" dt="2024-08-22T18:54:58.715" v="1342" actId="26606"/>
          <ac:spMkLst>
            <pc:docMk/>
            <pc:sldMk cId="4202694429" sldId="267"/>
            <ac:spMk id="14" creationId="{A8A68745-355E-4D81-AA5F-942C71082A1E}"/>
          </ac:spMkLst>
        </pc:spChg>
        <pc:spChg chg="add">
          <ac:chgData name="Preston Ewell" userId="8d7b7b0bae7aa162" providerId="LiveId" clId="{CD404A5D-8D21-471A-9329-2E38E2214255}" dt="2024-08-22T18:54:58.715" v="1342" actId="26606"/>
          <ac:spMkLst>
            <pc:docMk/>
            <pc:sldMk cId="4202694429" sldId="267"/>
            <ac:spMk id="16" creationId="{9A450B93-9615-4854-BEA5-4A85DF5CD68C}"/>
          </ac:spMkLst>
        </pc:spChg>
        <pc:spChg chg="add">
          <ac:chgData name="Preston Ewell" userId="8d7b7b0bae7aa162" providerId="LiveId" clId="{CD404A5D-8D21-471A-9329-2E38E2214255}" dt="2024-08-22T18:54:58.715" v="1342" actId="26606"/>
          <ac:spMkLst>
            <pc:docMk/>
            <pc:sldMk cId="4202694429" sldId="267"/>
            <ac:spMk id="18" creationId="{2E922E9E-A29B-4164-A634-B718A43369CA}"/>
          </ac:spMkLst>
        </pc:spChg>
        <pc:picChg chg="add del mod">
          <ac:chgData name="Preston Ewell" userId="8d7b7b0bae7aa162" providerId="LiveId" clId="{CD404A5D-8D21-471A-9329-2E38E2214255}" dt="2024-08-22T18:54:08.852" v="1328" actId="478"/>
          <ac:picMkLst>
            <pc:docMk/>
            <pc:sldMk cId="4202694429" sldId="267"/>
            <ac:picMk id="4" creationId="{D51CA16D-0407-4A58-CE94-6429CD7F1961}"/>
          </ac:picMkLst>
        </pc:picChg>
        <pc:picChg chg="add del mod">
          <ac:chgData name="Preston Ewell" userId="8d7b7b0bae7aa162" providerId="LiveId" clId="{CD404A5D-8D21-471A-9329-2E38E2214255}" dt="2024-08-22T18:54:08.099" v="1327" actId="478"/>
          <ac:picMkLst>
            <pc:docMk/>
            <pc:sldMk cId="4202694429" sldId="267"/>
            <ac:picMk id="5" creationId="{A4F32D0F-E947-D2AF-E0B9-1E7DA4541CA9}"/>
          </ac:picMkLst>
        </pc:picChg>
        <pc:picChg chg="add mod">
          <ac:chgData name="Preston Ewell" userId="8d7b7b0bae7aa162" providerId="LiveId" clId="{CD404A5D-8D21-471A-9329-2E38E2214255}" dt="2024-08-22T18:55:35.936" v="1354" actId="1076"/>
          <ac:picMkLst>
            <pc:docMk/>
            <pc:sldMk cId="4202694429" sldId="267"/>
            <ac:picMk id="7" creationId="{4927694E-DD00-B567-205B-4D8795A3E4A0}"/>
          </ac:picMkLst>
        </pc:picChg>
      </pc:sldChg>
      <pc:sldChg chg="addSp delSp modSp new mod setBg">
        <pc:chgData name="Preston Ewell" userId="8d7b7b0bae7aa162" providerId="LiveId" clId="{CD404A5D-8D21-471A-9329-2E38E2214255}" dt="2024-08-22T19:03:15.142" v="1436" actId="20577"/>
        <pc:sldMkLst>
          <pc:docMk/>
          <pc:sldMk cId="941567824" sldId="268"/>
        </pc:sldMkLst>
        <pc:spChg chg="mod">
          <ac:chgData name="Preston Ewell" userId="8d7b7b0bae7aa162" providerId="LiveId" clId="{CD404A5D-8D21-471A-9329-2E38E2214255}" dt="2024-08-22T19:03:11.690" v="1435" actId="26606"/>
          <ac:spMkLst>
            <pc:docMk/>
            <pc:sldMk cId="941567824" sldId="268"/>
            <ac:spMk id="2" creationId="{55C50364-668F-6164-0984-4F2A495F9A1A}"/>
          </ac:spMkLst>
        </pc:spChg>
        <pc:spChg chg="mod">
          <ac:chgData name="Preston Ewell" userId="8d7b7b0bae7aa162" providerId="LiveId" clId="{CD404A5D-8D21-471A-9329-2E38E2214255}" dt="2024-08-22T19:03:15.142" v="1436" actId="20577"/>
          <ac:spMkLst>
            <pc:docMk/>
            <pc:sldMk cId="941567824" sldId="268"/>
            <ac:spMk id="3" creationId="{A716BA30-D264-4990-BA29-45DB8D53C006}"/>
          </ac:spMkLst>
        </pc:spChg>
        <pc:spChg chg="add del">
          <ac:chgData name="Preston Ewell" userId="8d7b7b0bae7aa162" providerId="LiveId" clId="{CD404A5D-8D21-471A-9329-2E38E2214255}" dt="2024-08-22T19:03:11.682" v="1434" actId="26606"/>
          <ac:spMkLst>
            <pc:docMk/>
            <pc:sldMk cId="941567824" sldId="268"/>
            <ac:spMk id="9" creationId="{03AE087C-11E2-4305-9282-D7F122FE726E}"/>
          </ac:spMkLst>
        </pc:spChg>
        <pc:spChg chg="add">
          <ac:chgData name="Preston Ewell" userId="8d7b7b0bae7aa162" providerId="LiveId" clId="{CD404A5D-8D21-471A-9329-2E38E2214255}" dt="2024-08-22T19:03:11.690" v="1435" actId="26606"/>
          <ac:spMkLst>
            <pc:docMk/>
            <pc:sldMk cId="941567824" sldId="268"/>
            <ac:spMk id="10" creationId="{FAFB3478-4AEC-431E-93B2-1593839C16DA}"/>
          </ac:spMkLst>
        </pc:spChg>
        <pc:spChg chg="add">
          <ac:chgData name="Preston Ewell" userId="8d7b7b0bae7aa162" providerId="LiveId" clId="{CD404A5D-8D21-471A-9329-2E38E2214255}" dt="2024-08-22T19:03:11.690" v="1435" actId="26606"/>
          <ac:spMkLst>
            <pc:docMk/>
            <pc:sldMk cId="941567824" sldId="268"/>
            <ac:spMk id="19" creationId="{A8A68745-355E-4D81-AA5F-942C71082A1E}"/>
          </ac:spMkLst>
        </pc:spChg>
        <pc:spChg chg="add">
          <ac:chgData name="Preston Ewell" userId="8d7b7b0bae7aa162" providerId="LiveId" clId="{CD404A5D-8D21-471A-9329-2E38E2214255}" dt="2024-08-22T19:03:11.690" v="1435" actId="26606"/>
          <ac:spMkLst>
            <pc:docMk/>
            <pc:sldMk cId="941567824" sldId="268"/>
            <ac:spMk id="20" creationId="{9A450B93-9615-4854-BEA5-4A85DF5CD68C}"/>
          </ac:spMkLst>
        </pc:spChg>
        <pc:spChg chg="add">
          <ac:chgData name="Preston Ewell" userId="8d7b7b0bae7aa162" providerId="LiveId" clId="{CD404A5D-8D21-471A-9329-2E38E2214255}" dt="2024-08-22T19:03:11.690" v="1435" actId="26606"/>
          <ac:spMkLst>
            <pc:docMk/>
            <pc:sldMk cId="941567824" sldId="268"/>
            <ac:spMk id="21" creationId="{2E922E9E-A29B-4164-A634-B718A43369CA}"/>
          </ac:spMkLst>
        </pc:spChg>
        <pc:grpChg chg="add del">
          <ac:chgData name="Preston Ewell" userId="8d7b7b0bae7aa162" providerId="LiveId" clId="{CD404A5D-8D21-471A-9329-2E38E2214255}" dt="2024-08-22T19:03:11.682" v="1434" actId="26606"/>
          <ac:grpSpMkLst>
            <pc:docMk/>
            <pc:sldMk cId="941567824" sldId="268"/>
            <ac:grpSpMk id="11" creationId="{6ACF365D-F104-414F-93C3-D9F568808E0D}"/>
          </ac:grpSpMkLst>
        </pc:grpChg>
        <pc:picChg chg="add del">
          <ac:chgData name="Preston Ewell" userId="8d7b7b0bae7aa162" providerId="LiveId" clId="{CD404A5D-8D21-471A-9329-2E38E2214255}" dt="2024-08-22T19:03:11.682" v="1434" actId="26606"/>
          <ac:picMkLst>
            <pc:docMk/>
            <pc:sldMk cId="941567824" sldId="268"/>
            <ac:picMk id="5" creationId="{1BDEB5E7-100E-0037-C3D2-1D392F330C3B}"/>
          </ac:picMkLst>
        </pc:picChg>
        <pc:picChg chg="add">
          <ac:chgData name="Preston Ewell" userId="8d7b7b0bae7aa162" providerId="LiveId" clId="{CD404A5D-8D21-471A-9329-2E38E2214255}" dt="2024-08-22T19:03:11.690" v="1435" actId="26606"/>
          <ac:picMkLst>
            <pc:docMk/>
            <pc:sldMk cId="941567824" sldId="268"/>
            <ac:picMk id="7" creationId="{C76CE920-E534-184E-97D6-4B9D1BA2DA62}"/>
          </ac:picMkLst>
        </pc:picChg>
      </pc:sldChg>
      <pc:sldChg chg="modSp new mod">
        <pc:chgData name="Preston Ewell" userId="8d7b7b0bae7aa162" providerId="LiveId" clId="{CD404A5D-8D21-471A-9329-2E38E2214255}" dt="2024-08-22T19:02:17.137" v="1425" actId="1076"/>
        <pc:sldMkLst>
          <pc:docMk/>
          <pc:sldMk cId="2972808621" sldId="269"/>
        </pc:sldMkLst>
        <pc:spChg chg="mod">
          <ac:chgData name="Preston Ewell" userId="8d7b7b0bae7aa162" providerId="LiveId" clId="{CD404A5D-8D21-471A-9329-2E38E2214255}" dt="2024-08-22T19:01:34.982" v="1417" actId="255"/>
          <ac:spMkLst>
            <pc:docMk/>
            <pc:sldMk cId="2972808621" sldId="269"/>
            <ac:spMk id="2" creationId="{8080814A-4533-529D-66C9-188F9240769A}"/>
          </ac:spMkLst>
        </pc:spChg>
        <pc:spChg chg="mod">
          <ac:chgData name="Preston Ewell" userId="8d7b7b0bae7aa162" providerId="LiveId" clId="{CD404A5D-8D21-471A-9329-2E38E2214255}" dt="2024-08-22T19:02:17.137" v="1425" actId="1076"/>
          <ac:spMkLst>
            <pc:docMk/>
            <pc:sldMk cId="2972808621" sldId="269"/>
            <ac:spMk id="3" creationId="{3DC583CE-9F4C-8493-F8A3-8429FD2AB2DC}"/>
          </ac:spMkLst>
        </pc:spChg>
      </pc:sldChg>
      <pc:sldChg chg="addSp delSp modSp add mod">
        <pc:chgData name="Preston Ewell" userId="8d7b7b0bae7aa162" providerId="LiveId" clId="{CD404A5D-8D21-471A-9329-2E38E2214255}" dt="2024-08-22T19:00:57.849" v="1415" actId="1076"/>
        <pc:sldMkLst>
          <pc:docMk/>
          <pc:sldMk cId="169940787" sldId="270"/>
        </pc:sldMkLst>
        <pc:spChg chg="mod">
          <ac:chgData name="Preston Ewell" userId="8d7b7b0bae7aa162" providerId="LiveId" clId="{CD404A5D-8D21-471A-9329-2E38E2214255}" dt="2024-08-22T18:59:20.393" v="1382" actId="1076"/>
          <ac:spMkLst>
            <pc:docMk/>
            <pc:sldMk cId="169940787" sldId="270"/>
            <ac:spMk id="2" creationId="{1E7EAC04-BA0A-466A-DEC2-E5700AC3E6C1}"/>
          </ac:spMkLst>
        </pc:spChg>
        <pc:spChg chg="mod">
          <ac:chgData name="Preston Ewell" userId="8d7b7b0bae7aa162" providerId="LiveId" clId="{CD404A5D-8D21-471A-9329-2E38E2214255}" dt="2024-08-22T19:00:37.953" v="1411" actId="1076"/>
          <ac:spMkLst>
            <pc:docMk/>
            <pc:sldMk cId="169940787" sldId="270"/>
            <ac:spMk id="3" creationId="{A4205B64-12AB-9B2F-C91F-AD9A14148600}"/>
          </ac:spMkLst>
        </pc:spChg>
        <pc:spChg chg="add del">
          <ac:chgData name="Preston Ewell" userId="8d7b7b0bae7aa162" providerId="LiveId" clId="{CD404A5D-8D21-471A-9329-2E38E2214255}" dt="2024-08-22T18:59:12.026" v="1381" actId="26606"/>
          <ac:spMkLst>
            <pc:docMk/>
            <pc:sldMk cId="169940787" sldId="270"/>
            <ac:spMk id="12" creationId="{FAFB3478-4AEC-431E-93B2-1593839C16DA}"/>
          </ac:spMkLst>
        </pc:spChg>
        <pc:spChg chg="add del">
          <ac:chgData name="Preston Ewell" userId="8d7b7b0bae7aa162" providerId="LiveId" clId="{CD404A5D-8D21-471A-9329-2E38E2214255}" dt="2024-08-22T18:59:12.026" v="1381" actId="26606"/>
          <ac:spMkLst>
            <pc:docMk/>
            <pc:sldMk cId="169940787" sldId="270"/>
            <ac:spMk id="14" creationId="{A8A68745-355E-4D81-AA5F-942C71082A1E}"/>
          </ac:spMkLst>
        </pc:spChg>
        <pc:spChg chg="add del">
          <ac:chgData name="Preston Ewell" userId="8d7b7b0bae7aa162" providerId="LiveId" clId="{CD404A5D-8D21-471A-9329-2E38E2214255}" dt="2024-08-22T18:59:12.026" v="1381" actId="26606"/>
          <ac:spMkLst>
            <pc:docMk/>
            <pc:sldMk cId="169940787" sldId="270"/>
            <ac:spMk id="16" creationId="{9A450B93-9615-4854-BEA5-4A85DF5CD68C}"/>
          </ac:spMkLst>
        </pc:spChg>
        <pc:spChg chg="add del">
          <ac:chgData name="Preston Ewell" userId="8d7b7b0bae7aa162" providerId="LiveId" clId="{CD404A5D-8D21-471A-9329-2E38E2214255}" dt="2024-08-22T18:59:12.026" v="1381" actId="26606"/>
          <ac:spMkLst>
            <pc:docMk/>
            <pc:sldMk cId="169940787" sldId="270"/>
            <ac:spMk id="18" creationId="{2E922E9E-A29B-4164-A634-B718A43369CA}"/>
          </ac:spMkLst>
        </pc:spChg>
        <pc:spChg chg="add del">
          <ac:chgData name="Preston Ewell" userId="8d7b7b0bae7aa162" providerId="LiveId" clId="{CD404A5D-8D21-471A-9329-2E38E2214255}" dt="2024-08-22T18:59:10.138" v="1378" actId="26606"/>
          <ac:spMkLst>
            <pc:docMk/>
            <pc:sldMk cId="169940787" sldId="270"/>
            <ac:spMk id="23" creationId="{FAFB3478-4AEC-431E-93B2-1593839C16DA}"/>
          </ac:spMkLst>
        </pc:spChg>
        <pc:spChg chg="add del">
          <ac:chgData name="Preston Ewell" userId="8d7b7b0bae7aa162" providerId="LiveId" clId="{CD404A5D-8D21-471A-9329-2E38E2214255}" dt="2024-08-22T18:59:10.138" v="1378" actId="26606"/>
          <ac:spMkLst>
            <pc:docMk/>
            <pc:sldMk cId="169940787" sldId="270"/>
            <ac:spMk id="25" creationId="{3FFB0B4B-B126-43E0-A25C-BA5634332524}"/>
          </ac:spMkLst>
        </pc:spChg>
        <pc:spChg chg="add del">
          <ac:chgData name="Preston Ewell" userId="8d7b7b0bae7aa162" providerId="LiveId" clId="{CD404A5D-8D21-471A-9329-2E38E2214255}" dt="2024-08-22T18:59:10.138" v="1378" actId="26606"/>
          <ac:spMkLst>
            <pc:docMk/>
            <pc:sldMk cId="169940787" sldId="270"/>
            <ac:spMk id="27" creationId="{3A7389C2-89BA-48F0-9A24-BA3DFF47BD6A}"/>
          </ac:spMkLst>
        </pc:spChg>
        <pc:spChg chg="add del">
          <ac:chgData name="Preston Ewell" userId="8d7b7b0bae7aa162" providerId="LiveId" clId="{CD404A5D-8D21-471A-9329-2E38E2214255}" dt="2024-08-22T18:59:10.138" v="1378" actId="26606"/>
          <ac:spMkLst>
            <pc:docMk/>
            <pc:sldMk cId="169940787" sldId="270"/>
            <ac:spMk id="29" creationId="{2E922E9E-A29B-4164-A634-B718A43369CA}"/>
          </ac:spMkLst>
        </pc:spChg>
        <pc:spChg chg="add del">
          <ac:chgData name="Preston Ewell" userId="8d7b7b0bae7aa162" providerId="LiveId" clId="{CD404A5D-8D21-471A-9329-2E38E2214255}" dt="2024-08-22T18:59:12.018" v="1380" actId="26606"/>
          <ac:spMkLst>
            <pc:docMk/>
            <pc:sldMk cId="169940787" sldId="270"/>
            <ac:spMk id="31" creationId="{FAFB3478-4AEC-431E-93B2-1593839C16DA}"/>
          </ac:spMkLst>
        </pc:spChg>
        <pc:spChg chg="add del">
          <ac:chgData name="Preston Ewell" userId="8d7b7b0bae7aa162" providerId="LiveId" clId="{CD404A5D-8D21-471A-9329-2E38E2214255}" dt="2024-08-22T18:59:12.018" v="1380" actId="26606"/>
          <ac:spMkLst>
            <pc:docMk/>
            <pc:sldMk cId="169940787" sldId="270"/>
            <ac:spMk id="32" creationId="{3FFB0B4B-B126-43E0-A25C-BA5634332524}"/>
          </ac:spMkLst>
        </pc:spChg>
        <pc:spChg chg="add del">
          <ac:chgData name="Preston Ewell" userId="8d7b7b0bae7aa162" providerId="LiveId" clId="{CD404A5D-8D21-471A-9329-2E38E2214255}" dt="2024-08-22T18:59:12.018" v="1380" actId="26606"/>
          <ac:spMkLst>
            <pc:docMk/>
            <pc:sldMk cId="169940787" sldId="270"/>
            <ac:spMk id="33" creationId="{A6794A32-06AF-4AEC-A6CD-276DF14BA113}"/>
          </ac:spMkLst>
        </pc:spChg>
        <pc:spChg chg="add del">
          <ac:chgData name="Preston Ewell" userId="8d7b7b0bae7aa162" providerId="LiveId" clId="{CD404A5D-8D21-471A-9329-2E38E2214255}" dt="2024-08-22T18:59:12.018" v="1380" actId="26606"/>
          <ac:spMkLst>
            <pc:docMk/>
            <pc:sldMk cId="169940787" sldId="270"/>
            <ac:spMk id="34" creationId="{2E922E9E-A29B-4164-A634-B718A43369CA}"/>
          </ac:spMkLst>
        </pc:spChg>
        <pc:spChg chg="add">
          <ac:chgData name="Preston Ewell" userId="8d7b7b0bae7aa162" providerId="LiveId" clId="{CD404A5D-8D21-471A-9329-2E38E2214255}" dt="2024-08-22T18:59:12.026" v="1381" actId="26606"/>
          <ac:spMkLst>
            <pc:docMk/>
            <pc:sldMk cId="169940787" sldId="270"/>
            <ac:spMk id="36" creationId="{FAFB3478-4AEC-431E-93B2-1593839C16DA}"/>
          </ac:spMkLst>
        </pc:spChg>
        <pc:spChg chg="add">
          <ac:chgData name="Preston Ewell" userId="8d7b7b0bae7aa162" providerId="LiveId" clId="{CD404A5D-8D21-471A-9329-2E38E2214255}" dt="2024-08-22T18:59:12.026" v="1381" actId="26606"/>
          <ac:spMkLst>
            <pc:docMk/>
            <pc:sldMk cId="169940787" sldId="270"/>
            <ac:spMk id="37" creationId="{3FFB0B4B-B126-43E0-A25C-BA5634332524}"/>
          </ac:spMkLst>
        </pc:spChg>
        <pc:spChg chg="add">
          <ac:chgData name="Preston Ewell" userId="8d7b7b0bae7aa162" providerId="LiveId" clId="{CD404A5D-8D21-471A-9329-2E38E2214255}" dt="2024-08-22T18:59:12.026" v="1381" actId="26606"/>
          <ac:spMkLst>
            <pc:docMk/>
            <pc:sldMk cId="169940787" sldId="270"/>
            <ac:spMk id="38" creationId="{3A7389C2-89BA-48F0-9A24-BA3DFF47BD6A}"/>
          </ac:spMkLst>
        </pc:spChg>
        <pc:spChg chg="add">
          <ac:chgData name="Preston Ewell" userId="8d7b7b0bae7aa162" providerId="LiveId" clId="{CD404A5D-8D21-471A-9329-2E38E2214255}" dt="2024-08-22T18:59:12.026" v="1381" actId="26606"/>
          <ac:spMkLst>
            <pc:docMk/>
            <pc:sldMk cId="169940787" sldId="270"/>
            <ac:spMk id="39" creationId="{2E922E9E-A29B-4164-A634-B718A43369CA}"/>
          </ac:spMkLst>
        </pc:spChg>
        <pc:picChg chg="add mod ord">
          <ac:chgData name="Preston Ewell" userId="8d7b7b0bae7aa162" providerId="LiveId" clId="{CD404A5D-8D21-471A-9329-2E38E2214255}" dt="2024-08-22T19:00:57.849" v="1415" actId="1076"/>
          <ac:picMkLst>
            <pc:docMk/>
            <pc:sldMk cId="169940787" sldId="270"/>
            <ac:picMk id="4" creationId="{C4956F2D-6C51-7303-C6A1-A61BEF7F36C6}"/>
          </ac:picMkLst>
        </pc:picChg>
        <pc:picChg chg="add mod">
          <ac:chgData name="Preston Ewell" userId="8d7b7b0bae7aa162" providerId="LiveId" clId="{CD404A5D-8D21-471A-9329-2E38E2214255}" dt="2024-08-22T19:00:55.617" v="1414" actId="1076"/>
          <ac:picMkLst>
            <pc:docMk/>
            <pc:sldMk cId="169940787" sldId="270"/>
            <ac:picMk id="6" creationId="{3D79AEB7-FD68-5047-C879-58EA1FD38A31}"/>
          </ac:picMkLst>
        </pc:picChg>
        <pc:picChg chg="del">
          <ac:chgData name="Preston Ewell" userId="8d7b7b0bae7aa162" providerId="LiveId" clId="{CD404A5D-8D21-471A-9329-2E38E2214255}" dt="2024-08-22T18:56:25.221" v="1358" actId="478"/>
          <ac:picMkLst>
            <pc:docMk/>
            <pc:sldMk cId="169940787" sldId="270"/>
            <ac:picMk id="7" creationId="{4927694E-DD00-B567-205B-4D8795A3E4A0}"/>
          </ac:picMkLst>
        </pc:picChg>
        <pc:picChg chg="add mod ord">
          <ac:chgData name="Preston Ewell" userId="8d7b7b0bae7aa162" providerId="LiveId" clId="{CD404A5D-8D21-471A-9329-2E38E2214255}" dt="2024-08-22T19:00:26.137" v="1404" actId="1076"/>
          <ac:picMkLst>
            <pc:docMk/>
            <pc:sldMk cId="169940787" sldId="270"/>
            <ac:picMk id="9" creationId="{6CBD3E54-B99A-98C4-3B64-734E2DC285F5}"/>
          </ac:picMkLst>
        </pc:picChg>
      </pc:sldChg>
      <pc:sldChg chg="addSp modSp new mod setBg">
        <pc:chgData name="Preston Ewell" userId="8d7b7b0bae7aa162" providerId="LiveId" clId="{CD404A5D-8D21-471A-9329-2E38E2214255}" dt="2024-08-22T19:04:18.400" v="1465" actId="6549"/>
        <pc:sldMkLst>
          <pc:docMk/>
          <pc:sldMk cId="2718340847" sldId="271"/>
        </pc:sldMkLst>
        <pc:spChg chg="mod">
          <ac:chgData name="Preston Ewell" userId="8d7b7b0bae7aa162" providerId="LiveId" clId="{CD404A5D-8D21-471A-9329-2E38E2214255}" dt="2024-08-22T19:03:57.514" v="1444" actId="26606"/>
          <ac:spMkLst>
            <pc:docMk/>
            <pc:sldMk cId="2718340847" sldId="271"/>
            <ac:spMk id="2" creationId="{6BC27F5E-C403-FAFF-538B-47DB7ED14B3B}"/>
          </ac:spMkLst>
        </pc:spChg>
        <pc:spChg chg="mod">
          <ac:chgData name="Preston Ewell" userId="8d7b7b0bae7aa162" providerId="LiveId" clId="{CD404A5D-8D21-471A-9329-2E38E2214255}" dt="2024-08-22T19:04:18.400" v="1465" actId="6549"/>
          <ac:spMkLst>
            <pc:docMk/>
            <pc:sldMk cId="2718340847" sldId="271"/>
            <ac:spMk id="3" creationId="{40F80786-8B32-D032-CCC0-E364000B753D}"/>
          </ac:spMkLst>
        </pc:spChg>
        <pc:spChg chg="add">
          <ac:chgData name="Preston Ewell" userId="8d7b7b0bae7aa162" providerId="LiveId" clId="{CD404A5D-8D21-471A-9329-2E38E2214255}" dt="2024-08-22T19:03:57.514" v="1444" actId="26606"/>
          <ac:spMkLst>
            <pc:docMk/>
            <pc:sldMk cId="2718340847" sldId="271"/>
            <ac:spMk id="10" creationId="{FAFB3478-4AEC-431E-93B2-1593839C16DA}"/>
          </ac:spMkLst>
        </pc:spChg>
        <pc:spChg chg="add">
          <ac:chgData name="Preston Ewell" userId="8d7b7b0bae7aa162" providerId="LiveId" clId="{CD404A5D-8D21-471A-9329-2E38E2214255}" dt="2024-08-22T19:03:57.514" v="1444" actId="26606"/>
          <ac:spMkLst>
            <pc:docMk/>
            <pc:sldMk cId="2718340847" sldId="271"/>
            <ac:spMk id="12" creationId="{A8A68745-355E-4D81-AA5F-942C71082A1E}"/>
          </ac:spMkLst>
        </pc:spChg>
        <pc:spChg chg="add">
          <ac:chgData name="Preston Ewell" userId="8d7b7b0bae7aa162" providerId="LiveId" clId="{CD404A5D-8D21-471A-9329-2E38E2214255}" dt="2024-08-22T19:03:57.514" v="1444" actId="26606"/>
          <ac:spMkLst>
            <pc:docMk/>
            <pc:sldMk cId="2718340847" sldId="271"/>
            <ac:spMk id="14" creationId="{9A450B93-9615-4854-BEA5-4A85DF5CD68C}"/>
          </ac:spMkLst>
        </pc:spChg>
        <pc:spChg chg="add">
          <ac:chgData name="Preston Ewell" userId="8d7b7b0bae7aa162" providerId="LiveId" clId="{CD404A5D-8D21-471A-9329-2E38E2214255}" dt="2024-08-22T19:03:57.514" v="1444" actId="26606"/>
          <ac:spMkLst>
            <pc:docMk/>
            <pc:sldMk cId="2718340847" sldId="271"/>
            <ac:spMk id="16" creationId="{2E922E9E-A29B-4164-A634-B718A43369CA}"/>
          </ac:spMkLst>
        </pc:spChg>
        <pc:picChg chg="add">
          <ac:chgData name="Preston Ewell" userId="8d7b7b0bae7aa162" providerId="LiveId" clId="{CD404A5D-8D21-471A-9329-2E38E2214255}" dt="2024-08-22T19:03:57.514" v="1444" actId="26606"/>
          <ac:picMkLst>
            <pc:docMk/>
            <pc:sldMk cId="2718340847" sldId="271"/>
            <ac:picMk id="7" creationId="{56AD9C3B-3FA1-A0A1-617E-664642E8FA78}"/>
          </ac:picMkLst>
        </pc:picChg>
      </pc:sldChg>
      <pc:sldChg chg="addSp delSp modSp new mod setBg">
        <pc:chgData name="Preston Ewell" userId="8d7b7b0bae7aa162" providerId="LiveId" clId="{CD404A5D-8D21-471A-9329-2E38E2214255}" dt="2024-08-22T19:15:09.979" v="1604" actId="403"/>
        <pc:sldMkLst>
          <pc:docMk/>
          <pc:sldMk cId="3842023747" sldId="272"/>
        </pc:sldMkLst>
        <pc:spChg chg="mod">
          <ac:chgData name="Preston Ewell" userId="8d7b7b0bae7aa162" providerId="LiveId" clId="{CD404A5D-8D21-471A-9329-2E38E2214255}" dt="2024-08-22T19:15:09.979" v="1604" actId="403"/>
          <ac:spMkLst>
            <pc:docMk/>
            <pc:sldMk cId="3842023747" sldId="272"/>
            <ac:spMk id="2" creationId="{24686FCC-6837-B3AF-BA8A-827FE23CCD61}"/>
          </ac:spMkLst>
        </pc:spChg>
        <pc:spChg chg="mod">
          <ac:chgData name="Preston Ewell" userId="8d7b7b0bae7aa162" providerId="LiveId" clId="{CD404A5D-8D21-471A-9329-2E38E2214255}" dt="2024-08-22T19:15:05.764" v="1602" actId="403"/>
          <ac:spMkLst>
            <pc:docMk/>
            <pc:sldMk cId="3842023747" sldId="272"/>
            <ac:spMk id="3" creationId="{85DCC830-509B-E0F2-880D-8A7D3ECCF2C2}"/>
          </ac:spMkLst>
        </pc:spChg>
        <pc:spChg chg="add">
          <ac:chgData name="Preston Ewell" userId="8d7b7b0bae7aa162" providerId="LiveId" clId="{CD404A5D-8D21-471A-9329-2E38E2214255}" dt="2024-08-22T19:10:30.509" v="1491" actId="26606"/>
          <ac:spMkLst>
            <pc:docMk/>
            <pc:sldMk cId="3842023747" sldId="272"/>
            <ac:spMk id="9" creationId="{03AE087C-11E2-4305-9282-D7F122FE726E}"/>
          </ac:spMkLst>
        </pc:spChg>
        <pc:grpChg chg="add">
          <ac:chgData name="Preston Ewell" userId="8d7b7b0bae7aa162" providerId="LiveId" clId="{CD404A5D-8D21-471A-9329-2E38E2214255}" dt="2024-08-22T19:10:30.509" v="1491" actId="26606"/>
          <ac:grpSpMkLst>
            <pc:docMk/>
            <pc:sldMk cId="3842023747" sldId="272"/>
            <ac:grpSpMk id="11" creationId="{7CECCFA5-40A0-4B37-8B7B-D912C28A15C3}"/>
          </ac:grpSpMkLst>
        </pc:grpChg>
        <pc:picChg chg="add del mod">
          <ac:chgData name="Preston Ewell" userId="8d7b7b0bae7aa162" providerId="LiveId" clId="{CD404A5D-8D21-471A-9329-2E38E2214255}" dt="2024-08-22T19:14:40.616" v="1599"/>
          <ac:picMkLst>
            <pc:docMk/>
            <pc:sldMk cId="3842023747" sldId="272"/>
            <ac:picMk id="5" creationId="{F5A15453-16B7-0640-1A0E-30695D687837}"/>
          </ac:picMkLst>
        </pc:picChg>
        <pc:picChg chg="add mod">
          <ac:chgData name="Preston Ewell" userId="8d7b7b0bae7aa162" providerId="LiveId" clId="{CD404A5D-8D21-471A-9329-2E38E2214255}" dt="2024-08-22T19:11:31.381" v="1496" actId="1076"/>
          <ac:picMkLst>
            <pc:docMk/>
            <pc:sldMk cId="3842023747" sldId="272"/>
            <ac:picMk id="1026" creationId="{6E9EEEF0-1EB0-D83C-451E-C80B9498AD05}"/>
          </ac:picMkLst>
        </pc:picChg>
        <pc:picChg chg="add mod">
          <ac:chgData name="Preston Ewell" userId="8d7b7b0bae7aa162" providerId="LiveId" clId="{CD404A5D-8D21-471A-9329-2E38E2214255}" dt="2024-08-22T19:11:38.072" v="1500" actId="167"/>
          <ac:picMkLst>
            <pc:docMk/>
            <pc:sldMk cId="3842023747" sldId="272"/>
            <ac:picMk id="1028" creationId="{7C0E10F4-2106-D349-7DED-945A8B6E2C40}"/>
          </ac:picMkLst>
        </pc:picChg>
      </pc:sldChg>
      <pc:sldChg chg="addSp delSp modSp new mod setBg">
        <pc:chgData name="Preston Ewell" userId="8d7b7b0bae7aa162" providerId="LiveId" clId="{CD404A5D-8D21-471A-9329-2E38E2214255}" dt="2024-08-22T19:36:44.603" v="1622" actId="255"/>
        <pc:sldMkLst>
          <pc:docMk/>
          <pc:sldMk cId="1737574950" sldId="273"/>
        </pc:sldMkLst>
        <pc:spChg chg="mod">
          <ac:chgData name="Preston Ewell" userId="8d7b7b0bae7aa162" providerId="LiveId" clId="{CD404A5D-8D21-471A-9329-2E38E2214255}" dt="2024-08-22T19:36:44.603" v="1622" actId="255"/>
          <ac:spMkLst>
            <pc:docMk/>
            <pc:sldMk cId="1737574950" sldId="273"/>
            <ac:spMk id="2" creationId="{44676BB7-968E-FF8A-1A3F-F0BF14D20FCD}"/>
          </ac:spMkLst>
        </pc:spChg>
        <pc:spChg chg="add del mod">
          <ac:chgData name="Preston Ewell" userId="8d7b7b0bae7aa162" providerId="LiveId" clId="{CD404A5D-8D21-471A-9329-2E38E2214255}" dt="2024-08-22T19:36:31.263" v="1621" actId="26606"/>
          <ac:spMkLst>
            <pc:docMk/>
            <pc:sldMk cId="1737574950" sldId="273"/>
            <ac:spMk id="3" creationId="{1BFD66C3-444E-06E8-FBFF-9E58DD3C0AF0}"/>
          </ac:spMkLst>
        </pc:spChg>
        <pc:spChg chg="add del">
          <ac:chgData name="Preston Ewell" userId="8d7b7b0bae7aa162" providerId="LiveId" clId="{CD404A5D-8D21-471A-9329-2E38E2214255}" dt="2024-08-22T19:36:22.363" v="1616" actId="26606"/>
          <ac:spMkLst>
            <pc:docMk/>
            <pc:sldMk cId="1737574950" sldId="273"/>
            <ac:spMk id="9" creationId="{03AE087C-11E2-4305-9282-D7F122FE726E}"/>
          </ac:spMkLst>
        </pc:spChg>
        <pc:spChg chg="add del">
          <ac:chgData name="Preston Ewell" userId="8d7b7b0bae7aa162" providerId="LiveId" clId="{CD404A5D-8D21-471A-9329-2E38E2214255}" dt="2024-08-22T19:36:31.243" v="1620" actId="26606"/>
          <ac:spMkLst>
            <pc:docMk/>
            <pc:sldMk cId="1737574950" sldId="273"/>
            <ac:spMk id="13" creationId="{8592B821-10D5-48C0-8022-A904844B7FF4}"/>
          </ac:spMkLst>
        </pc:spChg>
        <pc:spChg chg="add del">
          <ac:chgData name="Preston Ewell" userId="8d7b7b0bae7aa162" providerId="LiveId" clId="{CD404A5D-8D21-471A-9329-2E38E2214255}" dt="2024-08-22T19:36:29.434" v="1618" actId="26606"/>
          <ac:spMkLst>
            <pc:docMk/>
            <pc:sldMk cId="1737574950" sldId="273"/>
            <ac:spMk id="19" creationId="{973CFC7D-374D-4D67-8994-8DA9D4E23B62}"/>
          </ac:spMkLst>
        </pc:spChg>
        <pc:spChg chg="add del">
          <ac:chgData name="Preston Ewell" userId="8d7b7b0bae7aa162" providerId="LiveId" clId="{CD404A5D-8D21-471A-9329-2E38E2214255}" dt="2024-08-22T19:36:29.434" v="1618" actId="26606"/>
          <ac:spMkLst>
            <pc:docMk/>
            <pc:sldMk cId="1737574950" sldId="273"/>
            <ac:spMk id="20" creationId="{8F7FA731-5B6E-499C-926D-C2D2D4946616}"/>
          </ac:spMkLst>
        </pc:spChg>
        <pc:spChg chg="add del">
          <ac:chgData name="Preston Ewell" userId="8d7b7b0bae7aa162" providerId="LiveId" clId="{CD404A5D-8D21-471A-9329-2E38E2214255}" dt="2024-08-22T19:36:29.434" v="1618" actId="26606"/>
          <ac:spMkLst>
            <pc:docMk/>
            <pc:sldMk cId="1737574950" sldId="273"/>
            <ac:spMk id="21" creationId="{8592B821-10D5-48C0-8022-A904844B7FF4}"/>
          </ac:spMkLst>
        </pc:spChg>
        <pc:spChg chg="add del">
          <ac:chgData name="Preston Ewell" userId="8d7b7b0bae7aa162" providerId="LiveId" clId="{CD404A5D-8D21-471A-9329-2E38E2214255}" dt="2024-08-22T19:36:31.243" v="1620" actId="26606"/>
          <ac:spMkLst>
            <pc:docMk/>
            <pc:sldMk cId="1737574950" sldId="273"/>
            <ac:spMk id="24" creationId="{973CFC7D-374D-4D67-8994-8DA9D4E23B62}"/>
          </ac:spMkLst>
        </pc:spChg>
        <pc:spChg chg="add del">
          <ac:chgData name="Preston Ewell" userId="8d7b7b0bae7aa162" providerId="LiveId" clId="{CD404A5D-8D21-471A-9329-2E38E2214255}" dt="2024-08-22T19:36:31.243" v="1620" actId="26606"/>
          <ac:spMkLst>
            <pc:docMk/>
            <pc:sldMk cId="1737574950" sldId="273"/>
            <ac:spMk id="25" creationId="{8F7FA731-5B6E-499C-926D-C2D2D4946616}"/>
          </ac:spMkLst>
        </pc:spChg>
        <pc:spChg chg="add">
          <ac:chgData name="Preston Ewell" userId="8d7b7b0bae7aa162" providerId="LiveId" clId="{CD404A5D-8D21-471A-9329-2E38E2214255}" dt="2024-08-22T19:36:31.263" v="1621" actId="26606"/>
          <ac:spMkLst>
            <pc:docMk/>
            <pc:sldMk cId="1737574950" sldId="273"/>
            <ac:spMk id="28" creationId="{973CFC7D-374D-4D67-8994-8DA9D4E23B62}"/>
          </ac:spMkLst>
        </pc:spChg>
        <pc:spChg chg="add">
          <ac:chgData name="Preston Ewell" userId="8d7b7b0bae7aa162" providerId="LiveId" clId="{CD404A5D-8D21-471A-9329-2E38E2214255}" dt="2024-08-22T19:36:31.263" v="1621" actId="26606"/>
          <ac:spMkLst>
            <pc:docMk/>
            <pc:sldMk cId="1737574950" sldId="273"/>
            <ac:spMk id="29" creationId="{8F7FA731-5B6E-499C-926D-C2D2D4946616}"/>
          </ac:spMkLst>
        </pc:spChg>
        <pc:spChg chg="add">
          <ac:chgData name="Preston Ewell" userId="8d7b7b0bae7aa162" providerId="LiveId" clId="{CD404A5D-8D21-471A-9329-2E38E2214255}" dt="2024-08-22T19:36:31.263" v="1621" actId="26606"/>
          <ac:spMkLst>
            <pc:docMk/>
            <pc:sldMk cId="1737574950" sldId="273"/>
            <ac:spMk id="30" creationId="{8592B821-10D5-48C0-8022-A904844B7FF4}"/>
          </ac:spMkLst>
        </pc:spChg>
        <pc:grpChg chg="add del">
          <ac:chgData name="Preston Ewell" userId="8d7b7b0bae7aa162" providerId="LiveId" clId="{CD404A5D-8D21-471A-9329-2E38E2214255}" dt="2024-08-22T19:36:22.363" v="1616" actId="26606"/>
          <ac:grpSpMkLst>
            <pc:docMk/>
            <pc:sldMk cId="1737574950" sldId="273"/>
            <ac:grpSpMk id="11" creationId="{7CECCFA5-40A0-4B37-8B7B-D912C28A15C3}"/>
          </ac:grpSpMkLst>
        </pc:grpChg>
        <pc:graphicFrameChg chg="add del">
          <ac:chgData name="Preston Ewell" userId="8d7b7b0bae7aa162" providerId="LiveId" clId="{CD404A5D-8D21-471A-9329-2E38E2214255}" dt="2024-08-22T19:36:29.434" v="1618" actId="26606"/>
          <ac:graphicFrameMkLst>
            <pc:docMk/>
            <pc:sldMk cId="1737574950" sldId="273"/>
            <ac:graphicFrameMk id="22" creationId="{12AC1988-0BFB-E0DE-7C70-8B1356A65F61}"/>
          </ac:graphicFrameMkLst>
        </pc:graphicFrameChg>
        <pc:graphicFrameChg chg="add del">
          <ac:chgData name="Preston Ewell" userId="8d7b7b0bae7aa162" providerId="LiveId" clId="{CD404A5D-8D21-471A-9329-2E38E2214255}" dt="2024-08-22T19:36:31.243" v="1620" actId="26606"/>
          <ac:graphicFrameMkLst>
            <pc:docMk/>
            <pc:sldMk cId="1737574950" sldId="273"/>
            <ac:graphicFrameMk id="26" creationId="{BF454CD5-E377-AF6B-3D61-1BDDCAD4A50C}"/>
          </ac:graphicFrameMkLst>
        </pc:graphicFrameChg>
        <pc:graphicFrameChg chg="add">
          <ac:chgData name="Preston Ewell" userId="8d7b7b0bae7aa162" providerId="LiveId" clId="{CD404A5D-8D21-471A-9329-2E38E2214255}" dt="2024-08-22T19:36:31.263" v="1621" actId="26606"/>
          <ac:graphicFrameMkLst>
            <pc:docMk/>
            <pc:sldMk cId="1737574950" sldId="273"/>
            <ac:graphicFrameMk id="31" creationId="{12AC1988-0BFB-E0DE-7C70-8B1356A65F61}"/>
          </ac:graphicFrameMkLst>
        </pc:graphicFrameChg>
        <pc:picChg chg="add del">
          <ac:chgData name="Preston Ewell" userId="8d7b7b0bae7aa162" providerId="LiveId" clId="{CD404A5D-8D21-471A-9329-2E38E2214255}" dt="2024-08-22T19:36:22.363" v="1616" actId="26606"/>
          <ac:picMkLst>
            <pc:docMk/>
            <pc:sldMk cId="1737574950" sldId="273"/>
            <ac:picMk id="5" creationId="{B6A2230E-689B-3EC6-EB51-5B66071C4D68}"/>
          </ac:picMkLst>
        </pc:picChg>
      </pc:sldChg>
      <pc:sldMasterChg chg="add del addSldLayout delSldLayout">
        <pc:chgData name="Preston Ewell" userId="8d7b7b0bae7aa162" providerId="LiveId" clId="{CD404A5D-8D21-471A-9329-2E38E2214255}" dt="2024-08-22T16:41:25.005" v="6" actId="26606"/>
        <pc:sldMasterMkLst>
          <pc:docMk/>
          <pc:sldMasterMk cId="2198711221" sldId="2147483648"/>
        </pc:sldMasterMkLst>
        <pc:sldLayoutChg chg="add del">
          <pc:chgData name="Preston Ewell" userId="8d7b7b0bae7aa162" providerId="LiveId" clId="{CD404A5D-8D21-471A-9329-2E38E2214255}" dt="2024-08-22T16:41:25.005" v="6" actId="26606"/>
          <pc:sldLayoutMkLst>
            <pc:docMk/>
            <pc:sldMasterMk cId="2198711221" sldId="2147483648"/>
            <pc:sldLayoutMk cId="3282432765" sldId="2147483649"/>
          </pc:sldLayoutMkLst>
        </pc:sldLayoutChg>
        <pc:sldLayoutChg chg="add del">
          <pc:chgData name="Preston Ewell" userId="8d7b7b0bae7aa162" providerId="LiveId" clId="{CD404A5D-8D21-471A-9329-2E38E2214255}" dt="2024-08-22T16:41:25.005" v="6" actId="26606"/>
          <pc:sldLayoutMkLst>
            <pc:docMk/>
            <pc:sldMasterMk cId="2198711221" sldId="2147483648"/>
            <pc:sldLayoutMk cId="1937160691" sldId="2147483650"/>
          </pc:sldLayoutMkLst>
        </pc:sldLayoutChg>
        <pc:sldLayoutChg chg="add del">
          <pc:chgData name="Preston Ewell" userId="8d7b7b0bae7aa162" providerId="LiveId" clId="{CD404A5D-8D21-471A-9329-2E38E2214255}" dt="2024-08-22T16:41:25.005" v="6" actId="26606"/>
          <pc:sldLayoutMkLst>
            <pc:docMk/>
            <pc:sldMasterMk cId="2198711221" sldId="2147483648"/>
            <pc:sldLayoutMk cId="799929322" sldId="2147483651"/>
          </pc:sldLayoutMkLst>
        </pc:sldLayoutChg>
        <pc:sldLayoutChg chg="add del">
          <pc:chgData name="Preston Ewell" userId="8d7b7b0bae7aa162" providerId="LiveId" clId="{CD404A5D-8D21-471A-9329-2E38E2214255}" dt="2024-08-22T16:41:25.005" v="6" actId="26606"/>
          <pc:sldLayoutMkLst>
            <pc:docMk/>
            <pc:sldMasterMk cId="2198711221" sldId="2147483648"/>
            <pc:sldLayoutMk cId="1314510309" sldId="2147483652"/>
          </pc:sldLayoutMkLst>
        </pc:sldLayoutChg>
        <pc:sldLayoutChg chg="add del">
          <pc:chgData name="Preston Ewell" userId="8d7b7b0bae7aa162" providerId="LiveId" clId="{CD404A5D-8D21-471A-9329-2E38E2214255}" dt="2024-08-22T16:41:25.005" v="6" actId="26606"/>
          <pc:sldLayoutMkLst>
            <pc:docMk/>
            <pc:sldMasterMk cId="2198711221" sldId="2147483648"/>
            <pc:sldLayoutMk cId="4223817613" sldId="2147483653"/>
          </pc:sldLayoutMkLst>
        </pc:sldLayoutChg>
        <pc:sldLayoutChg chg="add del">
          <pc:chgData name="Preston Ewell" userId="8d7b7b0bae7aa162" providerId="LiveId" clId="{CD404A5D-8D21-471A-9329-2E38E2214255}" dt="2024-08-22T16:41:25.005" v="6" actId="26606"/>
          <pc:sldLayoutMkLst>
            <pc:docMk/>
            <pc:sldMasterMk cId="2198711221" sldId="2147483648"/>
            <pc:sldLayoutMk cId="2740785120" sldId="2147483654"/>
          </pc:sldLayoutMkLst>
        </pc:sldLayoutChg>
        <pc:sldLayoutChg chg="add del">
          <pc:chgData name="Preston Ewell" userId="8d7b7b0bae7aa162" providerId="LiveId" clId="{CD404A5D-8D21-471A-9329-2E38E2214255}" dt="2024-08-22T16:41:25.005" v="6" actId="26606"/>
          <pc:sldLayoutMkLst>
            <pc:docMk/>
            <pc:sldMasterMk cId="2198711221" sldId="2147483648"/>
            <pc:sldLayoutMk cId="1042233147" sldId="2147483655"/>
          </pc:sldLayoutMkLst>
        </pc:sldLayoutChg>
        <pc:sldLayoutChg chg="add del">
          <pc:chgData name="Preston Ewell" userId="8d7b7b0bae7aa162" providerId="LiveId" clId="{CD404A5D-8D21-471A-9329-2E38E2214255}" dt="2024-08-22T16:41:25.005" v="6" actId="26606"/>
          <pc:sldLayoutMkLst>
            <pc:docMk/>
            <pc:sldMasterMk cId="2198711221" sldId="2147483648"/>
            <pc:sldLayoutMk cId="3773327204" sldId="2147483656"/>
          </pc:sldLayoutMkLst>
        </pc:sldLayoutChg>
        <pc:sldLayoutChg chg="add del">
          <pc:chgData name="Preston Ewell" userId="8d7b7b0bae7aa162" providerId="LiveId" clId="{CD404A5D-8D21-471A-9329-2E38E2214255}" dt="2024-08-22T16:41:25.005" v="6" actId="26606"/>
          <pc:sldLayoutMkLst>
            <pc:docMk/>
            <pc:sldMasterMk cId="2198711221" sldId="2147483648"/>
            <pc:sldLayoutMk cId="4117481844" sldId="2147483657"/>
          </pc:sldLayoutMkLst>
        </pc:sldLayoutChg>
        <pc:sldLayoutChg chg="add del">
          <pc:chgData name="Preston Ewell" userId="8d7b7b0bae7aa162" providerId="LiveId" clId="{CD404A5D-8D21-471A-9329-2E38E2214255}" dt="2024-08-22T16:41:25.005" v="6" actId="26606"/>
          <pc:sldLayoutMkLst>
            <pc:docMk/>
            <pc:sldMasterMk cId="2198711221" sldId="2147483648"/>
            <pc:sldLayoutMk cId="2032256109" sldId="2147483658"/>
          </pc:sldLayoutMkLst>
        </pc:sldLayoutChg>
        <pc:sldLayoutChg chg="add del">
          <pc:chgData name="Preston Ewell" userId="8d7b7b0bae7aa162" providerId="LiveId" clId="{CD404A5D-8D21-471A-9329-2E38E2214255}" dt="2024-08-22T16:41:25.005" v="6" actId="26606"/>
          <pc:sldLayoutMkLst>
            <pc:docMk/>
            <pc:sldMasterMk cId="2198711221" sldId="2147483648"/>
            <pc:sldLayoutMk cId="3653413229" sldId="2147483659"/>
          </pc:sldLayoutMkLst>
        </pc:sldLayoutChg>
      </pc:sldMasterChg>
      <pc:sldMasterChg chg="add del addSldLayout delSldLayout">
        <pc:chgData name="Preston Ewell" userId="8d7b7b0bae7aa162" providerId="LiveId" clId="{CD404A5D-8D21-471A-9329-2E38E2214255}" dt="2024-08-22T16:41:18.163" v="3" actId="26606"/>
        <pc:sldMasterMkLst>
          <pc:docMk/>
          <pc:sldMasterMk cId="3877993650" sldId="2147483738"/>
        </pc:sldMasterMkLst>
        <pc:sldLayoutChg chg="add del">
          <pc:chgData name="Preston Ewell" userId="8d7b7b0bae7aa162" providerId="LiveId" clId="{CD404A5D-8D21-471A-9329-2E38E2214255}" dt="2024-08-22T16:41:18.163" v="3" actId="26606"/>
          <pc:sldLayoutMkLst>
            <pc:docMk/>
            <pc:sldMasterMk cId="3877993650" sldId="2147483738"/>
            <pc:sldLayoutMk cId="12526825" sldId="2147483727"/>
          </pc:sldLayoutMkLst>
        </pc:sldLayoutChg>
        <pc:sldLayoutChg chg="add del">
          <pc:chgData name="Preston Ewell" userId="8d7b7b0bae7aa162" providerId="LiveId" clId="{CD404A5D-8D21-471A-9329-2E38E2214255}" dt="2024-08-22T16:41:18.163" v="3" actId="26606"/>
          <pc:sldLayoutMkLst>
            <pc:docMk/>
            <pc:sldMasterMk cId="3877993650" sldId="2147483738"/>
            <pc:sldLayoutMk cId="2152563913" sldId="2147483728"/>
          </pc:sldLayoutMkLst>
        </pc:sldLayoutChg>
        <pc:sldLayoutChg chg="add del">
          <pc:chgData name="Preston Ewell" userId="8d7b7b0bae7aa162" providerId="LiveId" clId="{CD404A5D-8D21-471A-9329-2E38E2214255}" dt="2024-08-22T16:41:18.163" v="3" actId="26606"/>
          <pc:sldLayoutMkLst>
            <pc:docMk/>
            <pc:sldMasterMk cId="3877993650" sldId="2147483738"/>
            <pc:sldLayoutMk cId="569979790" sldId="2147483729"/>
          </pc:sldLayoutMkLst>
        </pc:sldLayoutChg>
        <pc:sldLayoutChg chg="add del">
          <pc:chgData name="Preston Ewell" userId="8d7b7b0bae7aa162" providerId="LiveId" clId="{CD404A5D-8D21-471A-9329-2E38E2214255}" dt="2024-08-22T16:41:18.163" v="3" actId="26606"/>
          <pc:sldLayoutMkLst>
            <pc:docMk/>
            <pc:sldMasterMk cId="3877993650" sldId="2147483738"/>
            <pc:sldLayoutMk cId="2131844554" sldId="2147483730"/>
          </pc:sldLayoutMkLst>
        </pc:sldLayoutChg>
        <pc:sldLayoutChg chg="add del">
          <pc:chgData name="Preston Ewell" userId="8d7b7b0bae7aa162" providerId="LiveId" clId="{CD404A5D-8D21-471A-9329-2E38E2214255}" dt="2024-08-22T16:41:18.163" v="3" actId="26606"/>
          <pc:sldLayoutMkLst>
            <pc:docMk/>
            <pc:sldMasterMk cId="3877993650" sldId="2147483738"/>
            <pc:sldLayoutMk cId="2042993553" sldId="2147483731"/>
          </pc:sldLayoutMkLst>
        </pc:sldLayoutChg>
        <pc:sldLayoutChg chg="add del">
          <pc:chgData name="Preston Ewell" userId="8d7b7b0bae7aa162" providerId="LiveId" clId="{CD404A5D-8D21-471A-9329-2E38E2214255}" dt="2024-08-22T16:41:18.163" v="3" actId="26606"/>
          <pc:sldLayoutMkLst>
            <pc:docMk/>
            <pc:sldMasterMk cId="3877993650" sldId="2147483738"/>
            <pc:sldLayoutMk cId="2824064621" sldId="2147483732"/>
          </pc:sldLayoutMkLst>
        </pc:sldLayoutChg>
        <pc:sldLayoutChg chg="add del">
          <pc:chgData name="Preston Ewell" userId="8d7b7b0bae7aa162" providerId="LiveId" clId="{CD404A5D-8D21-471A-9329-2E38E2214255}" dt="2024-08-22T16:41:18.163" v="3" actId="26606"/>
          <pc:sldLayoutMkLst>
            <pc:docMk/>
            <pc:sldMasterMk cId="3877993650" sldId="2147483738"/>
            <pc:sldLayoutMk cId="4223149461" sldId="2147483733"/>
          </pc:sldLayoutMkLst>
        </pc:sldLayoutChg>
        <pc:sldLayoutChg chg="add del">
          <pc:chgData name="Preston Ewell" userId="8d7b7b0bae7aa162" providerId="LiveId" clId="{CD404A5D-8D21-471A-9329-2E38E2214255}" dt="2024-08-22T16:41:18.163" v="3" actId="26606"/>
          <pc:sldLayoutMkLst>
            <pc:docMk/>
            <pc:sldMasterMk cId="3877993650" sldId="2147483738"/>
            <pc:sldLayoutMk cId="2320928300" sldId="2147483734"/>
          </pc:sldLayoutMkLst>
        </pc:sldLayoutChg>
        <pc:sldLayoutChg chg="add del">
          <pc:chgData name="Preston Ewell" userId="8d7b7b0bae7aa162" providerId="LiveId" clId="{CD404A5D-8D21-471A-9329-2E38E2214255}" dt="2024-08-22T16:41:18.163" v="3" actId="26606"/>
          <pc:sldLayoutMkLst>
            <pc:docMk/>
            <pc:sldMasterMk cId="3877993650" sldId="2147483738"/>
            <pc:sldLayoutMk cId="3888661853" sldId="2147483735"/>
          </pc:sldLayoutMkLst>
        </pc:sldLayoutChg>
        <pc:sldLayoutChg chg="add del">
          <pc:chgData name="Preston Ewell" userId="8d7b7b0bae7aa162" providerId="LiveId" clId="{CD404A5D-8D21-471A-9329-2E38E2214255}" dt="2024-08-22T16:41:18.163" v="3" actId="26606"/>
          <pc:sldLayoutMkLst>
            <pc:docMk/>
            <pc:sldMasterMk cId="3877993650" sldId="2147483738"/>
            <pc:sldLayoutMk cId="175017817" sldId="2147483736"/>
          </pc:sldLayoutMkLst>
        </pc:sldLayoutChg>
        <pc:sldLayoutChg chg="add del">
          <pc:chgData name="Preston Ewell" userId="8d7b7b0bae7aa162" providerId="LiveId" clId="{CD404A5D-8D21-471A-9329-2E38E2214255}" dt="2024-08-22T16:41:18.163" v="3" actId="26606"/>
          <pc:sldLayoutMkLst>
            <pc:docMk/>
            <pc:sldMasterMk cId="3877993650" sldId="2147483738"/>
            <pc:sldLayoutMk cId="2130338977" sldId="2147483737"/>
          </pc:sldLayoutMkLst>
        </pc:sldLayoutChg>
      </pc:sldMasterChg>
      <pc:sldMasterChg chg="add addSldLayout">
        <pc:chgData name="Preston Ewell" userId="8d7b7b0bae7aa162" providerId="LiveId" clId="{CD404A5D-8D21-471A-9329-2E38E2214255}" dt="2024-08-22T16:41:25.005" v="6" actId="26606"/>
        <pc:sldMasterMkLst>
          <pc:docMk/>
          <pc:sldMasterMk cId="4036294037" sldId="2147483738"/>
        </pc:sldMasterMkLst>
        <pc:sldLayoutChg chg="add">
          <pc:chgData name="Preston Ewell" userId="8d7b7b0bae7aa162" providerId="LiveId" clId="{CD404A5D-8D21-471A-9329-2E38E2214255}" dt="2024-08-22T16:41:25.005" v="6" actId="26606"/>
          <pc:sldLayoutMkLst>
            <pc:docMk/>
            <pc:sldMasterMk cId="4036294037" sldId="2147483738"/>
            <pc:sldLayoutMk cId="3467496932" sldId="2147483727"/>
          </pc:sldLayoutMkLst>
        </pc:sldLayoutChg>
        <pc:sldLayoutChg chg="add">
          <pc:chgData name="Preston Ewell" userId="8d7b7b0bae7aa162" providerId="LiveId" clId="{CD404A5D-8D21-471A-9329-2E38E2214255}" dt="2024-08-22T16:41:25.005" v="6" actId="26606"/>
          <pc:sldLayoutMkLst>
            <pc:docMk/>
            <pc:sldMasterMk cId="4036294037" sldId="2147483738"/>
            <pc:sldLayoutMk cId="1381965973" sldId="2147483728"/>
          </pc:sldLayoutMkLst>
        </pc:sldLayoutChg>
        <pc:sldLayoutChg chg="add">
          <pc:chgData name="Preston Ewell" userId="8d7b7b0bae7aa162" providerId="LiveId" clId="{CD404A5D-8D21-471A-9329-2E38E2214255}" dt="2024-08-22T16:41:25.005" v="6" actId="26606"/>
          <pc:sldLayoutMkLst>
            <pc:docMk/>
            <pc:sldMasterMk cId="4036294037" sldId="2147483738"/>
            <pc:sldLayoutMk cId="1799559674" sldId="2147483729"/>
          </pc:sldLayoutMkLst>
        </pc:sldLayoutChg>
        <pc:sldLayoutChg chg="add">
          <pc:chgData name="Preston Ewell" userId="8d7b7b0bae7aa162" providerId="LiveId" clId="{CD404A5D-8D21-471A-9329-2E38E2214255}" dt="2024-08-22T16:41:25.005" v="6" actId="26606"/>
          <pc:sldLayoutMkLst>
            <pc:docMk/>
            <pc:sldMasterMk cId="4036294037" sldId="2147483738"/>
            <pc:sldLayoutMk cId="309605752" sldId="2147483730"/>
          </pc:sldLayoutMkLst>
        </pc:sldLayoutChg>
        <pc:sldLayoutChg chg="add">
          <pc:chgData name="Preston Ewell" userId="8d7b7b0bae7aa162" providerId="LiveId" clId="{CD404A5D-8D21-471A-9329-2E38E2214255}" dt="2024-08-22T16:41:25.005" v="6" actId="26606"/>
          <pc:sldLayoutMkLst>
            <pc:docMk/>
            <pc:sldMasterMk cId="4036294037" sldId="2147483738"/>
            <pc:sldLayoutMk cId="1745462628" sldId="2147483731"/>
          </pc:sldLayoutMkLst>
        </pc:sldLayoutChg>
        <pc:sldLayoutChg chg="add">
          <pc:chgData name="Preston Ewell" userId="8d7b7b0bae7aa162" providerId="LiveId" clId="{CD404A5D-8D21-471A-9329-2E38E2214255}" dt="2024-08-22T16:41:25.005" v="6" actId="26606"/>
          <pc:sldLayoutMkLst>
            <pc:docMk/>
            <pc:sldMasterMk cId="4036294037" sldId="2147483738"/>
            <pc:sldLayoutMk cId="2743177176" sldId="2147483732"/>
          </pc:sldLayoutMkLst>
        </pc:sldLayoutChg>
        <pc:sldLayoutChg chg="add">
          <pc:chgData name="Preston Ewell" userId="8d7b7b0bae7aa162" providerId="LiveId" clId="{CD404A5D-8D21-471A-9329-2E38E2214255}" dt="2024-08-22T16:41:25.005" v="6" actId="26606"/>
          <pc:sldLayoutMkLst>
            <pc:docMk/>
            <pc:sldMasterMk cId="4036294037" sldId="2147483738"/>
            <pc:sldLayoutMk cId="4041178778" sldId="2147483733"/>
          </pc:sldLayoutMkLst>
        </pc:sldLayoutChg>
        <pc:sldLayoutChg chg="add">
          <pc:chgData name="Preston Ewell" userId="8d7b7b0bae7aa162" providerId="LiveId" clId="{CD404A5D-8D21-471A-9329-2E38E2214255}" dt="2024-08-22T16:41:25.005" v="6" actId="26606"/>
          <pc:sldLayoutMkLst>
            <pc:docMk/>
            <pc:sldMasterMk cId="4036294037" sldId="2147483738"/>
            <pc:sldLayoutMk cId="2781299100" sldId="2147483734"/>
          </pc:sldLayoutMkLst>
        </pc:sldLayoutChg>
        <pc:sldLayoutChg chg="add">
          <pc:chgData name="Preston Ewell" userId="8d7b7b0bae7aa162" providerId="LiveId" clId="{CD404A5D-8D21-471A-9329-2E38E2214255}" dt="2024-08-22T16:41:25.005" v="6" actId="26606"/>
          <pc:sldLayoutMkLst>
            <pc:docMk/>
            <pc:sldMasterMk cId="4036294037" sldId="2147483738"/>
            <pc:sldLayoutMk cId="2052607312" sldId="2147483735"/>
          </pc:sldLayoutMkLst>
        </pc:sldLayoutChg>
        <pc:sldLayoutChg chg="add">
          <pc:chgData name="Preston Ewell" userId="8d7b7b0bae7aa162" providerId="LiveId" clId="{CD404A5D-8D21-471A-9329-2E38E2214255}" dt="2024-08-22T16:41:25.005" v="6" actId="26606"/>
          <pc:sldLayoutMkLst>
            <pc:docMk/>
            <pc:sldMasterMk cId="4036294037" sldId="2147483738"/>
            <pc:sldLayoutMk cId="3898070810" sldId="2147483736"/>
          </pc:sldLayoutMkLst>
        </pc:sldLayoutChg>
        <pc:sldLayoutChg chg="add">
          <pc:chgData name="Preston Ewell" userId="8d7b7b0bae7aa162" providerId="LiveId" clId="{CD404A5D-8D21-471A-9329-2E38E2214255}" dt="2024-08-22T16:41:25.005" v="6" actId="26606"/>
          <pc:sldLayoutMkLst>
            <pc:docMk/>
            <pc:sldMasterMk cId="4036294037" sldId="2147483738"/>
            <pc:sldLayoutMk cId="1539417544" sldId="2147483737"/>
          </pc:sldLayoutMkLst>
        </pc:sldLayoutChg>
      </pc:sldMasterChg>
      <pc:sldMasterChg chg="add del addSldLayout delSldLayout">
        <pc:chgData name="Preston Ewell" userId="8d7b7b0bae7aa162" providerId="LiveId" clId="{CD404A5D-8D21-471A-9329-2E38E2214255}" dt="2024-08-22T16:41:15.710" v="1" actId="26606"/>
        <pc:sldMasterMkLst>
          <pc:docMk/>
          <pc:sldMasterMk cId="99958836" sldId="2147483751"/>
        </pc:sldMasterMkLst>
        <pc:sldLayoutChg chg="add del">
          <pc:chgData name="Preston Ewell" userId="8d7b7b0bae7aa162" providerId="LiveId" clId="{CD404A5D-8D21-471A-9329-2E38E2214255}" dt="2024-08-22T16:41:15.710" v="1" actId="26606"/>
          <pc:sldLayoutMkLst>
            <pc:docMk/>
            <pc:sldMasterMk cId="99958836" sldId="2147483751"/>
            <pc:sldLayoutMk cId="3569819395" sldId="2147483740"/>
          </pc:sldLayoutMkLst>
        </pc:sldLayoutChg>
        <pc:sldLayoutChg chg="add del">
          <pc:chgData name="Preston Ewell" userId="8d7b7b0bae7aa162" providerId="LiveId" clId="{CD404A5D-8D21-471A-9329-2E38E2214255}" dt="2024-08-22T16:41:15.710" v="1" actId="26606"/>
          <pc:sldLayoutMkLst>
            <pc:docMk/>
            <pc:sldMasterMk cId="99958836" sldId="2147483751"/>
            <pc:sldLayoutMk cId="4238210180" sldId="2147483741"/>
          </pc:sldLayoutMkLst>
        </pc:sldLayoutChg>
        <pc:sldLayoutChg chg="add del">
          <pc:chgData name="Preston Ewell" userId="8d7b7b0bae7aa162" providerId="LiveId" clId="{CD404A5D-8D21-471A-9329-2E38E2214255}" dt="2024-08-22T16:41:15.710" v="1" actId="26606"/>
          <pc:sldLayoutMkLst>
            <pc:docMk/>
            <pc:sldMasterMk cId="99958836" sldId="2147483751"/>
            <pc:sldLayoutMk cId="2149051770" sldId="2147483742"/>
          </pc:sldLayoutMkLst>
        </pc:sldLayoutChg>
        <pc:sldLayoutChg chg="add del">
          <pc:chgData name="Preston Ewell" userId="8d7b7b0bae7aa162" providerId="LiveId" clId="{CD404A5D-8D21-471A-9329-2E38E2214255}" dt="2024-08-22T16:41:15.710" v="1" actId="26606"/>
          <pc:sldLayoutMkLst>
            <pc:docMk/>
            <pc:sldMasterMk cId="99958836" sldId="2147483751"/>
            <pc:sldLayoutMk cId="1251428853" sldId="2147483743"/>
          </pc:sldLayoutMkLst>
        </pc:sldLayoutChg>
        <pc:sldLayoutChg chg="add del">
          <pc:chgData name="Preston Ewell" userId="8d7b7b0bae7aa162" providerId="LiveId" clId="{CD404A5D-8D21-471A-9329-2E38E2214255}" dt="2024-08-22T16:41:15.710" v="1" actId="26606"/>
          <pc:sldLayoutMkLst>
            <pc:docMk/>
            <pc:sldMasterMk cId="99958836" sldId="2147483751"/>
            <pc:sldLayoutMk cId="623052706" sldId="2147483744"/>
          </pc:sldLayoutMkLst>
        </pc:sldLayoutChg>
        <pc:sldLayoutChg chg="add del">
          <pc:chgData name="Preston Ewell" userId="8d7b7b0bae7aa162" providerId="LiveId" clId="{CD404A5D-8D21-471A-9329-2E38E2214255}" dt="2024-08-22T16:41:15.710" v="1" actId="26606"/>
          <pc:sldLayoutMkLst>
            <pc:docMk/>
            <pc:sldMasterMk cId="99958836" sldId="2147483751"/>
            <pc:sldLayoutMk cId="2345026361" sldId="2147483745"/>
          </pc:sldLayoutMkLst>
        </pc:sldLayoutChg>
        <pc:sldLayoutChg chg="add del">
          <pc:chgData name="Preston Ewell" userId="8d7b7b0bae7aa162" providerId="LiveId" clId="{CD404A5D-8D21-471A-9329-2E38E2214255}" dt="2024-08-22T16:41:15.710" v="1" actId="26606"/>
          <pc:sldLayoutMkLst>
            <pc:docMk/>
            <pc:sldMasterMk cId="99958836" sldId="2147483751"/>
            <pc:sldLayoutMk cId="2092876351" sldId="2147483746"/>
          </pc:sldLayoutMkLst>
        </pc:sldLayoutChg>
        <pc:sldLayoutChg chg="add del">
          <pc:chgData name="Preston Ewell" userId="8d7b7b0bae7aa162" providerId="LiveId" clId="{CD404A5D-8D21-471A-9329-2E38E2214255}" dt="2024-08-22T16:41:15.710" v="1" actId="26606"/>
          <pc:sldLayoutMkLst>
            <pc:docMk/>
            <pc:sldMasterMk cId="99958836" sldId="2147483751"/>
            <pc:sldLayoutMk cId="141389580" sldId="2147483747"/>
          </pc:sldLayoutMkLst>
        </pc:sldLayoutChg>
        <pc:sldLayoutChg chg="add del">
          <pc:chgData name="Preston Ewell" userId="8d7b7b0bae7aa162" providerId="LiveId" clId="{CD404A5D-8D21-471A-9329-2E38E2214255}" dt="2024-08-22T16:41:15.710" v="1" actId="26606"/>
          <pc:sldLayoutMkLst>
            <pc:docMk/>
            <pc:sldMasterMk cId="99958836" sldId="2147483751"/>
            <pc:sldLayoutMk cId="2055714592" sldId="2147483748"/>
          </pc:sldLayoutMkLst>
        </pc:sldLayoutChg>
        <pc:sldLayoutChg chg="add del">
          <pc:chgData name="Preston Ewell" userId="8d7b7b0bae7aa162" providerId="LiveId" clId="{CD404A5D-8D21-471A-9329-2E38E2214255}" dt="2024-08-22T16:41:15.710" v="1" actId="26606"/>
          <pc:sldLayoutMkLst>
            <pc:docMk/>
            <pc:sldMasterMk cId="99958836" sldId="2147483751"/>
            <pc:sldLayoutMk cId="2407405337" sldId="2147483749"/>
          </pc:sldLayoutMkLst>
        </pc:sldLayoutChg>
        <pc:sldLayoutChg chg="add del">
          <pc:chgData name="Preston Ewell" userId="8d7b7b0bae7aa162" providerId="LiveId" clId="{CD404A5D-8D21-471A-9329-2E38E2214255}" dt="2024-08-22T16:41:15.710" v="1" actId="26606"/>
          <pc:sldLayoutMkLst>
            <pc:docMk/>
            <pc:sldMasterMk cId="99958836" sldId="2147483751"/>
            <pc:sldLayoutMk cId="3237155337" sldId="2147483750"/>
          </pc:sldLayoutMkLst>
        </pc:sldLayoutChg>
      </pc:sldMasterChg>
      <pc:sldMasterChg chg="add del addSldLayout delSldLayout">
        <pc:chgData name="Preston Ewell" userId="8d7b7b0bae7aa162" providerId="LiveId" clId="{CD404A5D-8D21-471A-9329-2E38E2214255}" dt="2024-08-22T16:41:24.951" v="5" actId="26606"/>
        <pc:sldMasterMkLst>
          <pc:docMk/>
          <pc:sldMasterMk cId="3084484340" sldId="2147483751"/>
        </pc:sldMasterMkLst>
        <pc:sldLayoutChg chg="add del">
          <pc:chgData name="Preston Ewell" userId="8d7b7b0bae7aa162" providerId="LiveId" clId="{CD404A5D-8D21-471A-9329-2E38E2214255}" dt="2024-08-22T16:41:24.951" v="5" actId="26606"/>
          <pc:sldLayoutMkLst>
            <pc:docMk/>
            <pc:sldMasterMk cId="3084484340" sldId="2147483751"/>
            <pc:sldLayoutMk cId="2416650466" sldId="2147483740"/>
          </pc:sldLayoutMkLst>
        </pc:sldLayoutChg>
        <pc:sldLayoutChg chg="add del">
          <pc:chgData name="Preston Ewell" userId="8d7b7b0bae7aa162" providerId="LiveId" clId="{CD404A5D-8D21-471A-9329-2E38E2214255}" dt="2024-08-22T16:41:24.951" v="5" actId="26606"/>
          <pc:sldLayoutMkLst>
            <pc:docMk/>
            <pc:sldMasterMk cId="3084484340" sldId="2147483751"/>
            <pc:sldLayoutMk cId="2773928122" sldId="2147483741"/>
          </pc:sldLayoutMkLst>
        </pc:sldLayoutChg>
        <pc:sldLayoutChg chg="add del">
          <pc:chgData name="Preston Ewell" userId="8d7b7b0bae7aa162" providerId="LiveId" clId="{CD404A5D-8D21-471A-9329-2E38E2214255}" dt="2024-08-22T16:41:24.951" v="5" actId="26606"/>
          <pc:sldLayoutMkLst>
            <pc:docMk/>
            <pc:sldMasterMk cId="3084484340" sldId="2147483751"/>
            <pc:sldLayoutMk cId="3963606085" sldId="2147483742"/>
          </pc:sldLayoutMkLst>
        </pc:sldLayoutChg>
        <pc:sldLayoutChg chg="add del">
          <pc:chgData name="Preston Ewell" userId="8d7b7b0bae7aa162" providerId="LiveId" clId="{CD404A5D-8D21-471A-9329-2E38E2214255}" dt="2024-08-22T16:41:24.951" v="5" actId="26606"/>
          <pc:sldLayoutMkLst>
            <pc:docMk/>
            <pc:sldMasterMk cId="3084484340" sldId="2147483751"/>
            <pc:sldLayoutMk cId="1327030885" sldId="2147483743"/>
          </pc:sldLayoutMkLst>
        </pc:sldLayoutChg>
        <pc:sldLayoutChg chg="add del">
          <pc:chgData name="Preston Ewell" userId="8d7b7b0bae7aa162" providerId="LiveId" clId="{CD404A5D-8D21-471A-9329-2E38E2214255}" dt="2024-08-22T16:41:24.951" v="5" actId="26606"/>
          <pc:sldLayoutMkLst>
            <pc:docMk/>
            <pc:sldMasterMk cId="3084484340" sldId="2147483751"/>
            <pc:sldLayoutMk cId="128637053" sldId="2147483744"/>
          </pc:sldLayoutMkLst>
        </pc:sldLayoutChg>
        <pc:sldLayoutChg chg="add del">
          <pc:chgData name="Preston Ewell" userId="8d7b7b0bae7aa162" providerId="LiveId" clId="{CD404A5D-8D21-471A-9329-2E38E2214255}" dt="2024-08-22T16:41:24.951" v="5" actId="26606"/>
          <pc:sldLayoutMkLst>
            <pc:docMk/>
            <pc:sldMasterMk cId="3084484340" sldId="2147483751"/>
            <pc:sldLayoutMk cId="395041513" sldId="2147483745"/>
          </pc:sldLayoutMkLst>
        </pc:sldLayoutChg>
        <pc:sldLayoutChg chg="add del">
          <pc:chgData name="Preston Ewell" userId="8d7b7b0bae7aa162" providerId="LiveId" clId="{CD404A5D-8D21-471A-9329-2E38E2214255}" dt="2024-08-22T16:41:24.951" v="5" actId="26606"/>
          <pc:sldLayoutMkLst>
            <pc:docMk/>
            <pc:sldMasterMk cId="3084484340" sldId="2147483751"/>
            <pc:sldLayoutMk cId="4030611159" sldId="2147483746"/>
          </pc:sldLayoutMkLst>
        </pc:sldLayoutChg>
        <pc:sldLayoutChg chg="add del">
          <pc:chgData name="Preston Ewell" userId="8d7b7b0bae7aa162" providerId="LiveId" clId="{CD404A5D-8D21-471A-9329-2E38E2214255}" dt="2024-08-22T16:41:24.951" v="5" actId="26606"/>
          <pc:sldLayoutMkLst>
            <pc:docMk/>
            <pc:sldMasterMk cId="3084484340" sldId="2147483751"/>
            <pc:sldLayoutMk cId="3093023921" sldId="2147483747"/>
          </pc:sldLayoutMkLst>
        </pc:sldLayoutChg>
        <pc:sldLayoutChg chg="add del">
          <pc:chgData name="Preston Ewell" userId="8d7b7b0bae7aa162" providerId="LiveId" clId="{CD404A5D-8D21-471A-9329-2E38E2214255}" dt="2024-08-22T16:41:24.951" v="5" actId="26606"/>
          <pc:sldLayoutMkLst>
            <pc:docMk/>
            <pc:sldMasterMk cId="3084484340" sldId="2147483751"/>
            <pc:sldLayoutMk cId="3029689190" sldId="2147483748"/>
          </pc:sldLayoutMkLst>
        </pc:sldLayoutChg>
        <pc:sldLayoutChg chg="add del">
          <pc:chgData name="Preston Ewell" userId="8d7b7b0bae7aa162" providerId="LiveId" clId="{CD404A5D-8D21-471A-9329-2E38E2214255}" dt="2024-08-22T16:41:24.951" v="5" actId="26606"/>
          <pc:sldLayoutMkLst>
            <pc:docMk/>
            <pc:sldMasterMk cId="3084484340" sldId="2147483751"/>
            <pc:sldLayoutMk cId="3426252246" sldId="2147483749"/>
          </pc:sldLayoutMkLst>
        </pc:sldLayoutChg>
        <pc:sldLayoutChg chg="add del">
          <pc:chgData name="Preston Ewell" userId="8d7b7b0bae7aa162" providerId="LiveId" clId="{CD404A5D-8D21-471A-9329-2E38E2214255}" dt="2024-08-22T16:41:24.951" v="5" actId="26606"/>
          <pc:sldLayoutMkLst>
            <pc:docMk/>
            <pc:sldMasterMk cId="3084484340" sldId="2147483751"/>
            <pc:sldLayoutMk cId="4159588336" sldId="2147483750"/>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pr100.gov/" TargetMode="External"/><Relationship Id="rId7" Type="http://schemas.openxmlformats.org/officeDocument/2006/relationships/image" Target="../media/image37.svg"/><Relationship Id="rId2" Type="http://schemas.openxmlformats.org/officeDocument/2006/relationships/hyperlink" Target="https://engage.nrel.gov/en/login/?next=/en/" TargetMode="External"/><Relationship Id="rId1" Type="http://schemas.openxmlformats.org/officeDocument/2006/relationships/hyperlink" Target="https://www.nrel.gov/analysis/sienna.html" TargetMode="Externa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hyperlink" Target="https://www.nrel.gov/analysis/sienna.html" TargetMode="External"/><Relationship Id="rId7" Type="http://schemas.openxmlformats.org/officeDocument/2006/relationships/image" Target="../media/image38.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hyperlink" Target="https://engage.nrel.gov/en/login/?next=/en/" TargetMode="External"/><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hyperlink" Target="https://pr100.gov/"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1F7380-9779-46DD-A37B-B86408B22A1B}"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8A87855-C5B0-4029-AFF5-2CEFD4E36896}">
      <dgm:prSet/>
      <dgm:spPr/>
      <dgm:t>
        <a:bodyPr/>
        <a:lstStyle/>
        <a:p>
          <a:pPr>
            <a:lnSpc>
              <a:spcPct val="100000"/>
            </a:lnSpc>
          </a:pPr>
          <a:r>
            <a:rPr lang="en-US" dirty="0"/>
            <a:t>Preston Ewell</a:t>
          </a:r>
        </a:p>
      </dgm:t>
    </dgm:pt>
    <dgm:pt modelId="{188213F9-52F6-4637-92CD-17FACB2A23DD}" type="parTrans" cxnId="{4A3C47BA-B497-4EF9-8726-04D84023EED7}">
      <dgm:prSet/>
      <dgm:spPr/>
      <dgm:t>
        <a:bodyPr/>
        <a:lstStyle/>
        <a:p>
          <a:endParaRPr lang="en-US"/>
        </a:p>
      </dgm:t>
    </dgm:pt>
    <dgm:pt modelId="{6FD6EDE9-0B60-4BE6-B38E-EBB40F31E557}" type="sibTrans" cxnId="{4A3C47BA-B497-4EF9-8726-04D84023EED7}">
      <dgm:prSet/>
      <dgm:spPr/>
      <dgm:t>
        <a:bodyPr/>
        <a:lstStyle/>
        <a:p>
          <a:endParaRPr lang="en-US"/>
        </a:p>
      </dgm:t>
    </dgm:pt>
    <dgm:pt modelId="{B505487E-2C8C-4A60-BCFD-3418A9509456}">
      <dgm:prSet/>
      <dgm:spPr/>
      <dgm:t>
        <a:bodyPr/>
        <a:lstStyle/>
        <a:p>
          <a:pPr>
            <a:lnSpc>
              <a:spcPct val="100000"/>
            </a:lnSpc>
          </a:pPr>
          <a:r>
            <a:rPr lang="en-US"/>
            <a:t>Bachelors of Science – Data Analytics</a:t>
          </a:r>
        </a:p>
      </dgm:t>
    </dgm:pt>
    <dgm:pt modelId="{0FAAB4FE-0262-47A6-879B-24F1DC9DA24D}" type="parTrans" cxnId="{84F1ECB0-465B-4790-8D9F-A40D06CF6492}">
      <dgm:prSet/>
      <dgm:spPr/>
      <dgm:t>
        <a:bodyPr/>
        <a:lstStyle/>
        <a:p>
          <a:endParaRPr lang="en-US"/>
        </a:p>
      </dgm:t>
    </dgm:pt>
    <dgm:pt modelId="{2BBE8EC7-9B77-4930-BD4C-D03B35A84903}" type="sibTrans" cxnId="{84F1ECB0-465B-4790-8D9F-A40D06CF6492}">
      <dgm:prSet/>
      <dgm:spPr/>
      <dgm:t>
        <a:bodyPr/>
        <a:lstStyle/>
        <a:p>
          <a:endParaRPr lang="en-US"/>
        </a:p>
      </dgm:t>
    </dgm:pt>
    <dgm:pt modelId="{DF6AF841-427D-4AB2-9835-26720227A1F3}">
      <dgm:prSet/>
      <dgm:spPr/>
      <dgm:t>
        <a:bodyPr/>
        <a:lstStyle/>
        <a:p>
          <a:pPr>
            <a:lnSpc>
              <a:spcPct val="100000"/>
            </a:lnSpc>
          </a:pPr>
          <a:r>
            <a:rPr lang="en-US"/>
            <a:t>10 years of sales experience</a:t>
          </a:r>
        </a:p>
      </dgm:t>
    </dgm:pt>
    <dgm:pt modelId="{1C15DD33-393B-49C2-AED6-233A580D0B29}" type="parTrans" cxnId="{F32A342E-146F-4CCC-B9B1-C669309FB11C}">
      <dgm:prSet/>
      <dgm:spPr/>
      <dgm:t>
        <a:bodyPr/>
        <a:lstStyle/>
        <a:p>
          <a:endParaRPr lang="en-US"/>
        </a:p>
      </dgm:t>
    </dgm:pt>
    <dgm:pt modelId="{92086D21-1498-4FE4-AE5E-D88AAAE9DA15}" type="sibTrans" cxnId="{F32A342E-146F-4CCC-B9B1-C669309FB11C}">
      <dgm:prSet/>
      <dgm:spPr/>
      <dgm:t>
        <a:bodyPr/>
        <a:lstStyle/>
        <a:p>
          <a:endParaRPr lang="en-US"/>
        </a:p>
      </dgm:t>
    </dgm:pt>
    <dgm:pt modelId="{5E189CD3-15CE-4396-B922-01C31DA50A25}">
      <dgm:prSet/>
      <dgm:spPr/>
      <dgm:t>
        <a:bodyPr/>
        <a:lstStyle/>
        <a:p>
          <a:pPr>
            <a:lnSpc>
              <a:spcPct val="100000"/>
            </a:lnSpc>
          </a:pPr>
          <a:r>
            <a:rPr lang="en-US"/>
            <a:t>Pivoted to Data Analysis in 2022</a:t>
          </a:r>
        </a:p>
      </dgm:t>
    </dgm:pt>
    <dgm:pt modelId="{6B089CA1-1C46-4059-8D2B-5B45893B2446}" type="parTrans" cxnId="{09223065-8B7E-43F0-888E-5962E456CA71}">
      <dgm:prSet/>
      <dgm:spPr/>
      <dgm:t>
        <a:bodyPr/>
        <a:lstStyle/>
        <a:p>
          <a:endParaRPr lang="en-US"/>
        </a:p>
      </dgm:t>
    </dgm:pt>
    <dgm:pt modelId="{79CBE22A-C9E2-4715-9A53-16692843F701}" type="sibTrans" cxnId="{09223065-8B7E-43F0-888E-5962E456CA71}">
      <dgm:prSet/>
      <dgm:spPr/>
      <dgm:t>
        <a:bodyPr/>
        <a:lstStyle/>
        <a:p>
          <a:endParaRPr lang="en-US"/>
        </a:p>
      </dgm:t>
    </dgm:pt>
    <dgm:pt modelId="{F4C196B5-23F5-4BE5-B25C-D11167A5368A}">
      <dgm:prSet/>
      <dgm:spPr/>
      <dgm:t>
        <a:bodyPr/>
        <a:lstStyle/>
        <a:p>
          <a:pPr>
            <a:lnSpc>
              <a:spcPct val="100000"/>
            </a:lnSpc>
          </a:pPr>
          <a:r>
            <a:rPr lang="en-US" dirty="0"/>
            <a:t>Critical thinker, naturally curious, and data-driven</a:t>
          </a:r>
        </a:p>
      </dgm:t>
    </dgm:pt>
    <dgm:pt modelId="{272D5749-E06A-4525-B5E5-11424BBC796F}" type="parTrans" cxnId="{05992F8E-9B35-4D5E-8922-5DA5759698A2}">
      <dgm:prSet/>
      <dgm:spPr/>
      <dgm:t>
        <a:bodyPr/>
        <a:lstStyle/>
        <a:p>
          <a:endParaRPr lang="en-US"/>
        </a:p>
      </dgm:t>
    </dgm:pt>
    <dgm:pt modelId="{7788582F-C6EF-41A8-A40A-10F8E5CB06D3}" type="sibTrans" cxnId="{05992F8E-9B35-4D5E-8922-5DA5759698A2}">
      <dgm:prSet/>
      <dgm:spPr/>
      <dgm:t>
        <a:bodyPr/>
        <a:lstStyle/>
        <a:p>
          <a:endParaRPr lang="en-US"/>
        </a:p>
      </dgm:t>
    </dgm:pt>
    <dgm:pt modelId="{D2E6E3EC-33D7-4B2E-97FA-70019632ABDC}">
      <dgm:prSet/>
      <dgm:spPr/>
      <dgm:t>
        <a:bodyPr/>
        <a:lstStyle/>
        <a:p>
          <a:pPr>
            <a:lnSpc>
              <a:spcPct val="100000"/>
            </a:lnSpc>
          </a:pPr>
          <a:r>
            <a:rPr lang="en-US" dirty="0"/>
            <a:t>Passionate about ensuring a sustainable future</a:t>
          </a:r>
        </a:p>
      </dgm:t>
    </dgm:pt>
    <dgm:pt modelId="{6D71DFC4-CC97-4F9E-A512-329BFB01EFA1}" type="parTrans" cxnId="{3E7E8235-EF92-47C0-8E9A-50540238DFF6}">
      <dgm:prSet/>
      <dgm:spPr/>
      <dgm:t>
        <a:bodyPr/>
        <a:lstStyle/>
        <a:p>
          <a:endParaRPr lang="en-US"/>
        </a:p>
      </dgm:t>
    </dgm:pt>
    <dgm:pt modelId="{257EF1CD-04DF-445B-99A7-95C2608721BB}" type="sibTrans" cxnId="{3E7E8235-EF92-47C0-8E9A-50540238DFF6}">
      <dgm:prSet/>
      <dgm:spPr/>
      <dgm:t>
        <a:bodyPr/>
        <a:lstStyle/>
        <a:p>
          <a:endParaRPr lang="en-US"/>
        </a:p>
      </dgm:t>
    </dgm:pt>
    <dgm:pt modelId="{450CEAB9-9E2A-443F-B225-297925B8DA5E}" type="pres">
      <dgm:prSet presAssocID="{151F7380-9779-46DD-A37B-B86408B22A1B}" presName="root" presStyleCnt="0">
        <dgm:presLayoutVars>
          <dgm:dir/>
          <dgm:resizeHandles val="exact"/>
        </dgm:presLayoutVars>
      </dgm:prSet>
      <dgm:spPr/>
    </dgm:pt>
    <dgm:pt modelId="{BAFA7EAE-B0D5-47B3-8CDC-00A4B88F9A96}" type="pres">
      <dgm:prSet presAssocID="{58A87855-C5B0-4029-AFF5-2CEFD4E36896}" presName="compNode" presStyleCnt="0"/>
      <dgm:spPr/>
    </dgm:pt>
    <dgm:pt modelId="{0D89EEC0-426F-463E-8DCC-012037C60172}" type="pres">
      <dgm:prSet presAssocID="{58A87855-C5B0-4029-AFF5-2CEFD4E3689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a:ext>
      </dgm:extLst>
    </dgm:pt>
    <dgm:pt modelId="{2F71FEA3-47EB-4727-B526-DAEF6B023898}" type="pres">
      <dgm:prSet presAssocID="{58A87855-C5B0-4029-AFF5-2CEFD4E36896}" presName="spaceRect" presStyleCnt="0"/>
      <dgm:spPr/>
    </dgm:pt>
    <dgm:pt modelId="{05247667-F3C9-4C62-9824-A6755AF1B653}" type="pres">
      <dgm:prSet presAssocID="{58A87855-C5B0-4029-AFF5-2CEFD4E36896}" presName="textRect" presStyleLbl="revTx" presStyleIdx="0" presStyleCnt="6">
        <dgm:presLayoutVars>
          <dgm:chMax val="1"/>
          <dgm:chPref val="1"/>
        </dgm:presLayoutVars>
      </dgm:prSet>
      <dgm:spPr/>
    </dgm:pt>
    <dgm:pt modelId="{FC4E95C5-1F5A-4ECC-83C0-68F537FA7792}" type="pres">
      <dgm:prSet presAssocID="{6FD6EDE9-0B60-4BE6-B38E-EBB40F31E557}" presName="sibTrans" presStyleCnt="0"/>
      <dgm:spPr/>
    </dgm:pt>
    <dgm:pt modelId="{A6D3C84C-1145-487C-B347-C3F37A830D79}" type="pres">
      <dgm:prSet presAssocID="{B505487E-2C8C-4A60-BCFD-3418A9509456}" presName="compNode" presStyleCnt="0"/>
      <dgm:spPr/>
    </dgm:pt>
    <dgm:pt modelId="{C0076781-F85F-4614-BD30-AFAC515EDECD}" type="pres">
      <dgm:prSet presAssocID="{B505487E-2C8C-4A60-BCFD-3418A950945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7FD378B1-2EE4-4D0F-9589-75790CF57BCD}" type="pres">
      <dgm:prSet presAssocID="{B505487E-2C8C-4A60-BCFD-3418A9509456}" presName="spaceRect" presStyleCnt="0"/>
      <dgm:spPr/>
    </dgm:pt>
    <dgm:pt modelId="{A0F4C346-47EF-4FDF-B1C0-E577A3BCEBE8}" type="pres">
      <dgm:prSet presAssocID="{B505487E-2C8C-4A60-BCFD-3418A9509456}" presName="textRect" presStyleLbl="revTx" presStyleIdx="1" presStyleCnt="6">
        <dgm:presLayoutVars>
          <dgm:chMax val="1"/>
          <dgm:chPref val="1"/>
        </dgm:presLayoutVars>
      </dgm:prSet>
      <dgm:spPr/>
    </dgm:pt>
    <dgm:pt modelId="{70CD80E8-146E-4E30-B7EA-F3205725DD2C}" type="pres">
      <dgm:prSet presAssocID="{2BBE8EC7-9B77-4930-BD4C-D03B35A84903}" presName="sibTrans" presStyleCnt="0"/>
      <dgm:spPr/>
    </dgm:pt>
    <dgm:pt modelId="{D0AD4809-57A3-4D13-AC6F-037005FD8CE5}" type="pres">
      <dgm:prSet presAssocID="{DF6AF841-427D-4AB2-9835-26720227A1F3}" presName="compNode" presStyleCnt="0"/>
      <dgm:spPr/>
    </dgm:pt>
    <dgm:pt modelId="{A111979D-B5B9-40BA-9758-27D5E43670A6}" type="pres">
      <dgm:prSet presAssocID="{DF6AF841-427D-4AB2-9835-26720227A1F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BD75ED7F-3731-4399-AA0A-7C1B2F07584D}" type="pres">
      <dgm:prSet presAssocID="{DF6AF841-427D-4AB2-9835-26720227A1F3}" presName="spaceRect" presStyleCnt="0"/>
      <dgm:spPr/>
    </dgm:pt>
    <dgm:pt modelId="{FFC0DCDF-635C-42FC-985A-B67353174B7B}" type="pres">
      <dgm:prSet presAssocID="{DF6AF841-427D-4AB2-9835-26720227A1F3}" presName="textRect" presStyleLbl="revTx" presStyleIdx="2" presStyleCnt="6">
        <dgm:presLayoutVars>
          <dgm:chMax val="1"/>
          <dgm:chPref val="1"/>
        </dgm:presLayoutVars>
      </dgm:prSet>
      <dgm:spPr/>
    </dgm:pt>
    <dgm:pt modelId="{472DDD06-4D0B-4D12-B7AA-EF2DA9A391AE}" type="pres">
      <dgm:prSet presAssocID="{92086D21-1498-4FE4-AE5E-D88AAAE9DA15}" presName="sibTrans" presStyleCnt="0"/>
      <dgm:spPr/>
    </dgm:pt>
    <dgm:pt modelId="{384A72EE-8A5F-4B48-9927-8B6FB119F219}" type="pres">
      <dgm:prSet presAssocID="{5E189CD3-15CE-4396-B922-01C31DA50A25}" presName="compNode" presStyleCnt="0"/>
      <dgm:spPr/>
    </dgm:pt>
    <dgm:pt modelId="{6857A90A-04D1-47D2-AEC6-79D35A55985C}" type="pres">
      <dgm:prSet presAssocID="{5E189CD3-15CE-4396-B922-01C31DA50A2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e chart"/>
        </a:ext>
      </dgm:extLst>
    </dgm:pt>
    <dgm:pt modelId="{5431A73A-D380-4988-A53E-CD88A3DB1515}" type="pres">
      <dgm:prSet presAssocID="{5E189CD3-15CE-4396-B922-01C31DA50A25}" presName="spaceRect" presStyleCnt="0"/>
      <dgm:spPr/>
    </dgm:pt>
    <dgm:pt modelId="{FBC427E3-028F-4A8E-B2D6-D0773B2F45FF}" type="pres">
      <dgm:prSet presAssocID="{5E189CD3-15CE-4396-B922-01C31DA50A25}" presName="textRect" presStyleLbl="revTx" presStyleIdx="3" presStyleCnt="6">
        <dgm:presLayoutVars>
          <dgm:chMax val="1"/>
          <dgm:chPref val="1"/>
        </dgm:presLayoutVars>
      </dgm:prSet>
      <dgm:spPr/>
    </dgm:pt>
    <dgm:pt modelId="{98411AD0-DD3D-478C-9ADE-C64969B1F455}" type="pres">
      <dgm:prSet presAssocID="{79CBE22A-C9E2-4715-9A53-16692843F701}" presName="sibTrans" presStyleCnt="0"/>
      <dgm:spPr/>
    </dgm:pt>
    <dgm:pt modelId="{A6910309-6EDD-4A4E-AFD7-01A9F0E1F96F}" type="pres">
      <dgm:prSet presAssocID="{F4C196B5-23F5-4BE5-B25C-D11167A5368A}" presName="compNode" presStyleCnt="0"/>
      <dgm:spPr/>
    </dgm:pt>
    <dgm:pt modelId="{B5640AB0-E973-4E87-9F19-228FDE02CFE0}" type="pres">
      <dgm:prSet presAssocID="{F4C196B5-23F5-4BE5-B25C-D11167A5368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yes"/>
        </a:ext>
      </dgm:extLst>
    </dgm:pt>
    <dgm:pt modelId="{BB3FFF71-A23B-466E-A37B-3C66D7DC2B63}" type="pres">
      <dgm:prSet presAssocID="{F4C196B5-23F5-4BE5-B25C-D11167A5368A}" presName="spaceRect" presStyleCnt="0"/>
      <dgm:spPr/>
    </dgm:pt>
    <dgm:pt modelId="{6F7E0455-F828-407F-B40D-1FF024848C75}" type="pres">
      <dgm:prSet presAssocID="{F4C196B5-23F5-4BE5-B25C-D11167A5368A}" presName="textRect" presStyleLbl="revTx" presStyleIdx="4" presStyleCnt="6">
        <dgm:presLayoutVars>
          <dgm:chMax val="1"/>
          <dgm:chPref val="1"/>
        </dgm:presLayoutVars>
      </dgm:prSet>
      <dgm:spPr/>
    </dgm:pt>
    <dgm:pt modelId="{129640DE-BF2F-48C7-9658-F433B9A9355F}" type="pres">
      <dgm:prSet presAssocID="{7788582F-C6EF-41A8-A40A-10F8E5CB06D3}" presName="sibTrans" presStyleCnt="0"/>
      <dgm:spPr/>
    </dgm:pt>
    <dgm:pt modelId="{353A5E03-5CB1-41CB-9926-AEB21D1C75E4}" type="pres">
      <dgm:prSet presAssocID="{D2E6E3EC-33D7-4B2E-97FA-70019632ABDC}" presName="compNode" presStyleCnt="0"/>
      <dgm:spPr/>
    </dgm:pt>
    <dgm:pt modelId="{F525C0E7-8EE7-44FB-A6D2-C768242527B1}" type="pres">
      <dgm:prSet presAssocID="{D2E6E3EC-33D7-4B2E-97FA-70019632ABD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lant"/>
        </a:ext>
      </dgm:extLst>
    </dgm:pt>
    <dgm:pt modelId="{0E4218F2-75F3-4A04-B39F-4B0DCD85915F}" type="pres">
      <dgm:prSet presAssocID="{D2E6E3EC-33D7-4B2E-97FA-70019632ABDC}" presName="spaceRect" presStyleCnt="0"/>
      <dgm:spPr/>
    </dgm:pt>
    <dgm:pt modelId="{13C6E05A-D77A-4224-87C5-48B13EE1A070}" type="pres">
      <dgm:prSet presAssocID="{D2E6E3EC-33D7-4B2E-97FA-70019632ABDC}" presName="textRect" presStyleLbl="revTx" presStyleIdx="5" presStyleCnt="6">
        <dgm:presLayoutVars>
          <dgm:chMax val="1"/>
          <dgm:chPref val="1"/>
        </dgm:presLayoutVars>
      </dgm:prSet>
      <dgm:spPr/>
    </dgm:pt>
  </dgm:ptLst>
  <dgm:cxnLst>
    <dgm:cxn modelId="{BDCE6B13-DBF7-4DEC-AA02-556477730CAA}" type="presOf" srcId="{DF6AF841-427D-4AB2-9835-26720227A1F3}" destId="{FFC0DCDF-635C-42FC-985A-B67353174B7B}" srcOrd="0" destOrd="0" presId="urn:microsoft.com/office/officeart/2018/2/layout/IconLabelList"/>
    <dgm:cxn modelId="{08AFA525-B8C6-40E3-9737-AAD695C834AD}" type="presOf" srcId="{58A87855-C5B0-4029-AFF5-2CEFD4E36896}" destId="{05247667-F3C9-4C62-9824-A6755AF1B653}" srcOrd="0" destOrd="0" presId="urn:microsoft.com/office/officeart/2018/2/layout/IconLabelList"/>
    <dgm:cxn modelId="{F32A342E-146F-4CCC-B9B1-C669309FB11C}" srcId="{151F7380-9779-46DD-A37B-B86408B22A1B}" destId="{DF6AF841-427D-4AB2-9835-26720227A1F3}" srcOrd="2" destOrd="0" parTransId="{1C15DD33-393B-49C2-AED6-233A580D0B29}" sibTransId="{92086D21-1498-4FE4-AE5E-D88AAAE9DA15}"/>
    <dgm:cxn modelId="{A75F3431-9E0E-49AF-9226-5FF29F3E6092}" type="presOf" srcId="{151F7380-9779-46DD-A37B-B86408B22A1B}" destId="{450CEAB9-9E2A-443F-B225-297925B8DA5E}" srcOrd="0" destOrd="0" presId="urn:microsoft.com/office/officeart/2018/2/layout/IconLabelList"/>
    <dgm:cxn modelId="{3E7E8235-EF92-47C0-8E9A-50540238DFF6}" srcId="{151F7380-9779-46DD-A37B-B86408B22A1B}" destId="{D2E6E3EC-33D7-4B2E-97FA-70019632ABDC}" srcOrd="5" destOrd="0" parTransId="{6D71DFC4-CC97-4F9E-A512-329BFB01EFA1}" sibTransId="{257EF1CD-04DF-445B-99A7-95C2608721BB}"/>
    <dgm:cxn modelId="{EC5EBF3D-A1BE-42A2-B90F-F98D295AAA2D}" type="presOf" srcId="{B505487E-2C8C-4A60-BCFD-3418A9509456}" destId="{A0F4C346-47EF-4FDF-B1C0-E577A3BCEBE8}" srcOrd="0" destOrd="0" presId="urn:microsoft.com/office/officeart/2018/2/layout/IconLabelList"/>
    <dgm:cxn modelId="{C553625F-3503-4484-BE36-76685F4A6D17}" type="presOf" srcId="{D2E6E3EC-33D7-4B2E-97FA-70019632ABDC}" destId="{13C6E05A-D77A-4224-87C5-48B13EE1A070}" srcOrd="0" destOrd="0" presId="urn:microsoft.com/office/officeart/2018/2/layout/IconLabelList"/>
    <dgm:cxn modelId="{09223065-8B7E-43F0-888E-5962E456CA71}" srcId="{151F7380-9779-46DD-A37B-B86408B22A1B}" destId="{5E189CD3-15CE-4396-B922-01C31DA50A25}" srcOrd="3" destOrd="0" parTransId="{6B089CA1-1C46-4059-8D2B-5B45893B2446}" sibTransId="{79CBE22A-C9E2-4715-9A53-16692843F701}"/>
    <dgm:cxn modelId="{E4A56157-3293-43D8-8B96-1746358FAAAA}" type="presOf" srcId="{F4C196B5-23F5-4BE5-B25C-D11167A5368A}" destId="{6F7E0455-F828-407F-B40D-1FF024848C75}" srcOrd="0" destOrd="0" presId="urn:microsoft.com/office/officeart/2018/2/layout/IconLabelList"/>
    <dgm:cxn modelId="{05992F8E-9B35-4D5E-8922-5DA5759698A2}" srcId="{151F7380-9779-46DD-A37B-B86408B22A1B}" destId="{F4C196B5-23F5-4BE5-B25C-D11167A5368A}" srcOrd="4" destOrd="0" parTransId="{272D5749-E06A-4525-B5E5-11424BBC796F}" sibTransId="{7788582F-C6EF-41A8-A40A-10F8E5CB06D3}"/>
    <dgm:cxn modelId="{84F1ECB0-465B-4790-8D9F-A40D06CF6492}" srcId="{151F7380-9779-46DD-A37B-B86408B22A1B}" destId="{B505487E-2C8C-4A60-BCFD-3418A9509456}" srcOrd="1" destOrd="0" parTransId="{0FAAB4FE-0262-47A6-879B-24F1DC9DA24D}" sibTransId="{2BBE8EC7-9B77-4930-BD4C-D03B35A84903}"/>
    <dgm:cxn modelId="{4A3C47BA-B497-4EF9-8726-04D84023EED7}" srcId="{151F7380-9779-46DD-A37B-B86408B22A1B}" destId="{58A87855-C5B0-4029-AFF5-2CEFD4E36896}" srcOrd="0" destOrd="0" parTransId="{188213F9-52F6-4637-92CD-17FACB2A23DD}" sibTransId="{6FD6EDE9-0B60-4BE6-B38E-EBB40F31E557}"/>
    <dgm:cxn modelId="{B3503EFD-CE34-4324-BCDB-F1FC01619701}" type="presOf" srcId="{5E189CD3-15CE-4396-B922-01C31DA50A25}" destId="{FBC427E3-028F-4A8E-B2D6-D0773B2F45FF}" srcOrd="0" destOrd="0" presId="urn:microsoft.com/office/officeart/2018/2/layout/IconLabelList"/>
    <dgm:cxn modelId="{A3C8C71F-919F-4631-A547-45C84BD26009}" type="presParOf" srcId="{450CEAB9-9E2A-443F-B225-297925B8DA5E}" destId="{BAFA7EAE-B0D5-47B3-8CDC-00A4B88F9A96}" srcOrd="0" destOrd="0" presId="urn:microsoft.com/office/officeart/2018/2/layout/IconLabelList"/>
    <dgm:cxn modelId="{DE4586C0-193F-4A18-ACA2-7F2D10402E20}" type="presParOf" srcId="{BAFA7EAE-B0D5-47B3-8CDC-00A4B88F9A96}" destId="{0D89EEC0-426F-463E-8DCC-012037C60172}" srcOrd="0" destOrd="0" presId="urn:microsoft.com/office/officeart/2018/2/layout/IconLabelList"/>
    <dgm:cxn modelId="{AE7027D2-5A4F-4AD8-8FDA-4ABE4F653156}" type="presParOf" srcId="{BAFA7EAE-B0D5-47B3-8CDC-00A4B88F9A96}" destId="{2F71FEA3-47EB-4727-B526-DAEF6B023898}" srcOrd="1" destOrd="0" presId="urn:microsoft.com/office/officeart/2018/2/layout/IconLabelList"/>
    <dgm:cxn modelId="{7FD9EA77-319A-4580-93FD-AF2ABF422263}" type="presParOf" srcId="{BAFA7EAE-B0D5-47B3-8CDC-00A4B88F9A96}" destId="{05247667-F3C9-4C62-9824-A6755AF1B653}" srcOrd="2" destOrd="0" presId="urn:microsoft.com/office/officeart/2018/2/layout/IconLabelList"/>
    <dgm:cxn modelId="{11338A89-A3DB-47B6-9C01-316DDC304E60}" type="presParOf" srcId="{450CEAB9-9E2A-443F-B225-297925B8DA5E}" destId="{FC4E95C5-1F5A-4ECC-83C0-68F537FA7792}" srcOrd="1" destOrd="0" presId="urn:microsoft.com/office/officeart/2018/2/layout/IconLabelList"/>
    <dgm:cxn modelId="{8158C790-D590-4976-8820-B6BE96479C21}" type="presParOf" srcId="{450CEAB9-9E2A-443F-B225-297925B8DA5E}" destId="{A6D3C84C-1145-487C-B347-C3F37A830D79}" srcOrd="2" destOrd="0" presId="urn:microsoft.com/office/officeart/2018/2/layout/IconLabelList"/>
    <dgm:cxn modelId="{FE80DEE1-F634-45A8-849D-4F619854DCF3}" type="presParOf" srcId="{A6D3C84C-1145-487C-B347-C3F37A830D79}" destId="{C0076781-F85F-4614-BD30-AFAC515EDECD}" srcOrd="0" destOrd="0" presId="urn:microsoft.com/office/officeart/2018/2/layout/IconLabelList"/>
    <dgm:cxn modelId="{74045BA4-8692-42A5-8388-19C9476A6E0D}" type="presParOf" srcId="{A6D3C84C-1145-487C-B347-C3F37A830D79}" destId="{7FD378B1-2EE4-4D0F-9589-75790CF57BCD}" srcOrd="1" destOrd="0" presId="urn:microsoft.com/office/officeart/2018/2/layout/IconLabelList"/>
    <dgm:cxn modelId="{72F4FED9-9A25-4613-B741-3047968CBC12}" type="presParOf" srcId="{A6D3C84C-1145-487C-B347-C3F37A830D79}" destId="{A0F4C346-47EF-4FDF-B1C0-E577A3BCEBE8}" srcOrd="2" destOrd="0" presId="urn:microsoft.com/office/officeart/2018/2/layout/IconLabelList"/>
    <dgm:cxn modelId="{218475FD-50AF-4E74-A9BC-D8436A28A52C}" type="presParOf" srcId="{450CEAB9-9E2A-443F-B225-297925B8DA5E}" destId="{70CD80E8-146E-4E30-B7EA-F3205725DD2C}" srcOrd="3" destOrd="0" presId="urn:microsoft.com/office/officeart/2018/2/layout/IconLabelList"/>
    <dgm:cxn modelId="{727737E9-5ED5-44BE-81FE-29E48619EC04}" type="presParOf" srcId="{450CEAB9-9E2A-443F-B225-297925B8DA5E}" destId="{D0AD4809-57A3-4D13-AC6F-037005FD8CE5}" srcOrd="4" destOrd="0" presId="urn:microsoft.com/office/officeart/2018/2/layout/IconLabelList"/>
    <dgm:cxn modelId="{8C40653B-D75B-42E3-9D59-B168AB7DA4BC}" type="presParOf" srcId="{D0AD4809-57A3-4D13-AC6F-037005FD8CE5}" destId="{A111979D-B5B9-40BA-9758-27D5E43670A6}" srcOrd="0" destOrd="0" presId="urn:microsoft.com/office/officeart/2018/2/layout/IconLabelList"/>
    <dgm:cxn modelId="{891D26E1-D26D-4C3D-A175-3607D8708D52}" type="presParOf" srcId="{D0AD4809-57A3-4D13-AC6F-037005FD8CE5}" destId="{BD75ED7F-3731-4399-AA0A-7C1B2F07584D}" srcOrd="1" destOrd="0" presId="urn:microsoft.com/office/officeart/2018/2/layout/IconLabelList"/>
    <dgm:cxn modelId="{63AC1BC5-BD5E-4E49-A923-54D975A5DF97}" type="presParOf" srcId="{D0AD4809-57A3-4D13-AC6F-037005FD8CE5}" destId="{FFC0DCDF-635C-42FC-985A-B67353174B7B}" srcOrd="2" destOrd="0" presId="urn:microsoft.com/office/officeart/2018/2/layout/IconLabelList"/>
    <dgm:cxn modelId="{C518C0D8-EB06-410C-AF9E-33ABB54517C3}" type="presParOf" srcId="{450CEAB9-9E2A-443F-B225-297925B8DA5E}" destId="{472DDD06-4D0B-4D12-B7AA-EF2DA9A391AE}" srcOrd="5" destOrd="0" presId="urn:microsoft.com/office/officeart/2018/2/layout/IconLabelList"/>
    <dgm:cxn modelId="{7B5D3144-0C0D-49F5-9CC2-D1B1CE72BD9F}" type="presParOf" srcId="{450CEAB9-9E2A-443F-B225-297925B8DA5E}" destId="{384A72EE-8A5F-4B48-9927-8B6FB119F219}" srcOrd="6" destOrd="0" presId="urn:microsoft.com/office/officeart/2018/2/layout/IconLabelList"/>
    <dgm:cxn modelId="{38CBB181-F864-4A1B-9F5D-DEDA7B6A6D61}" type="presParOf" srcId="{384A72EE-8A5F-4B48-9927-8B6FB119F219}" destId="{6857A90A-04D1-47D2-AEC6-79D35A55985C}" srcOrd="0" destOrd="0" presId="urn:microsoft.com/office/officeart/2018/2/layout/IconLabelList"/>
    <dgm:cxn modelId="{49194538-E1D8-4031-83CA-3760C1BFF3C0}" type="presParOf" srcId="{384A72EE-8A5F-4B48-9927-8B6FB119F219}" destId="{5431A73A-D380-4988-A53E-CD88A3DB1515}" srcOrd="1" destOrd="0" presId="urn:microsoft.com/office/officeart/2018/2/layout/IconLabelList"/>
    <dgm:cxn modelId="{B7C965C9-B37E-4D56-A102-309B5066C134}" type="presParOf" srcId="{384A72EE-8A5F-4B48-9927-8B6FB119F219}" destId="{FBC427E3-028F-4A8E-B2D6-D0773B2F45FF}" srcOrd="2" destOrd="0" presId="urn:microsoft.com/office/officeart/2018/2/layout/IconLabelList"/>
    <dgm:cxn modelId="{51DC655C-4ACF-4908-AF23-33CE3D8BA163}" type="presParOf" srcId="{450CEAB9-9E2A-443F-B225-297925B8DA5E}" destId="{98411AD0-DD3D-478C-9ADE-C64969B1F455}" srcOrd="7" destOrd="0" presId="urn:microsoft.com/office/officeart/2018/2/layout/IconLabelList"/>
    <dgm:cxn modelId="{4176CBE7-4467-4663-BCB9-628FC342389B}" type="presParOf" srcId="{450CEAB9-9E2A-443F-B225-297925B8DA5E}" destId="{A6910309-6EDD-4A4E-AFD7-01A9F0E1F96F}" srcOrd="8" destOrd="0" presId="urn:microsoft.com/office/officeart/2018/2/layout/IconLabelList"/>
    <dgm:cxn modelId="{3BD5E674-3D19-4DC4-9E21-D7E27AE297DE}" type="presParOf" srcId="{A6910309-6EDD-4A4E-AFD7-01A9F0E1F96F}" destId="{B5640AB0-E973-4E87-9F19-228FDE02CFE0}" srcOrd="0" destOrd="0" presId="urn:microsoft.com/office/officeart/2018/2/layout/IconLabelList"/>
    <dgm:cxn modelId="{3C0F2047-76E8-4DD6-B578-06BE35E67442}" type="presParOf" srcId="{A6910309-6EDD-4A4E-AFD7-01A9F0E1F96F}" destId="{BB3FFF71-A23B-466E-A37B-3C66D7DC2B63}" srcOrd="1" destOrd="0" presId="urn:microsoft.com/office/officeart/2018/2/layout/IconLabelList"/>
    <dgm:cxn modelId="{04BEDBB0-CBC4-4991-B6A3-B7C4A98679CB}" type="presParOf" srcId="{A6910309-6EDD-4A4E-AFD7-01A9F0E1F96F}" destId="{6F7E0455-F828-407F-B40D-1FF024848C75}" srcOrd="2" destOrd="0" presId="urn:microsoft.com/office/officeart/2018/2/layout/IconLabelList"/>
    <dgm:cxn modelId="{B4363BA9-CE9D-460F-8DB8-19EDD6A86041}" type="presParOf" srcId="{450CEAB9-9E2A-443F-B225-297925B8DA5E}" destId="{129640DE-BF2F-48C7-9658-F433B9A9355F}" srcOrd="9" destOrd="0" presId="urn:microsoft.com/office/officeart/2018/2/layout/IconLabelList"/>
    <dgm:cxn modelId="{7E6CA99E-1ACB-41E7-B694-2BBE4606F2AB}" type="presParOf" srcId="{450CEAB9-9E2A-443F-B225-297925B8DA5E}" destId="{353A5E03-5CB1-41CB-9926-AEB21D1C75E4}" srcOrd="10" destOrd="0" presId="urn:microsoft.com/office/officeart/2018/2/layout/IconLabelList"/>
    <dgm:cxn modelId="{5B4517D4-8181-4A07-800B-AEAAEE341172}" type="presParOf" srcId="{353A5E03-5CB1-41CB-9926-AEB21D1C75E4}" destId="{F525C0E7-8EE7-44FB-A6D2-C768242527B1}" srcOrd="0" destOrd="0" presId="urn:microsoft.com/office/officeart/2018/2/layout/IconLabelList"/>
    <dgm:cxn modelId="{37854EE6-E7BC-4DE9-A4A3-D7E70D805DCD}" type="presParOf" srcId="{353A5E03-5CB1-41CB-9926-AEB21D1C75E4}" destId="{0E4218F2-75F3-4A04-B39F-4B0DCD85915F}" srcOrd="1" destOrd="0" presId="urn:microsoft.com/office/officeart/2018/2/layout/IconLabelList"/>
    <dgm:cxn modelId="{67BBBA89-15B2-423B-8995-437917D97123}" type="presParOf" srcId="{353A5E03-5CB1-41CB-9926-AEB21D1C75E4}" destId="{13C6E05A-D77A-4224-87C5-48B13EE1A070}"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F016-3CAB-49A7-96C3-7AAAF5FC257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78CB41C-DF30-4456-890E-D815FBC11472}">
      <dgm:prSet/>
      <dgm:spPr/>
      <dgm:t>
        <a:bodyPr/>
        <a:lstStyle/>
        <a:p>
          <a:r>
            <a:rPr lang="en-US"/>
            <a:t>National Renewable Energy Laboratory (NREL). (2024). </a:t>
          </a:r>
          <a:r>
            <a:rPr lang="en-US" i="1"/>
            <a:t>Sienna Model</a:t>
          </a:r>
          <a:r>
            <a:rPr lang="en-US"/>
            <a:t>. Retrieved from </a:t>
          </a:r>
          <a:r>
            <a:rPr lang="en-US" u="sng">
              <a:hlinkClick xmlns:r="http://schemas.openxmlformats.org/officeDocument/2006/relationships" r:id="rId1"/>
            </a:rPr>
            <a:t>https://www.nrel.gov/analysis/sienna.html</a:t>
          </a:r>
          <a:endParaRPr lang="en-US"/>
        </a:p>
      </dgm:t>
    </dgm:pt>
    <dgm:pt modelId="{F0DDF635-71CB-44BF-8035-C9F47DE4E123}" type="parTrans" cxnId="{FDE60917-FD74-406A-9AE0-847391ED6006}">
      <dgm:prSet/>
      <dgm:spPr/>
      <dgm:t>
        <a:bodyPr/>
        <a:lstStyle/>
        <a:p>
          <a:endParaRPr lang="en-US"/>
        </a:p>
      </dgm:t>
    </dgm:pt>
    <dgm:pt modelId="{B2997AA3-0EC3-403B-A470-648A22237C55}" type="sibTrans" cxnId="{FDE60917-FD74-406A-9AE0-847391ED6006}">
      <dgm:prSet/>
      <dgm:spPr/>
      <dgm:t>
        <a:bodyPr/>
        <a:lstStyle/>
        <a:p>
          <a:endParaRPr lang="en-US"/>
        </a:p>
      </dgm:t>
    </dgm:pt>
    <dgm:pt modelId="{26C121D2-64D8-4B3B-81A7-E5CF8C0A019B}">
      <dgm:prSet/>
      <dgm:spPr/>
      <dgm:t>
        <a:bodyPr/>
        <a:lstStyle/>
        <a:p>
          <a:r>
            <a:rPr lang="en-US"/>
            <a:t>National Renewable Energy Laboratory (NREL). (n.d.). </a:t>
          </a:r>
          <a:r>
            <a:rPr lang="en-US" i="1"/>
            <a:t>Engage Tool</a:t>
          </a:r>
          <a:r>
            <a:rPr lang="en-US"/>
            <a:t>. Retrieved from </a:t>
          </a:r>
          <a:r>
            <a:rPr lang="en-US" u="sng">
              <a:hlinkClick xmlns:r="http://schemas.openxmlformats.org/officeDocument/2006/relationships" r:id="rId2"/>
            </a:rPr>
            <a:t>https://engage.nrel.gov/en/login/?next=/en/</a:t>
          </a:r>
          <a:endParaRPr lang="en-US"/>
        </a:p>
      </dgm:t>
    </dgm:pt>
    <dgm:pt modelId="{99F5007D-7E3D-453A-AACB-85C0DDDD22F0}" type="parTrans" cxnId="{CE45D7A7-2A92-4E97-893B-DBDAFA3978FD}">
      <dgm:prSet/>
      <dgm:spPr/>
      <dgm:t>
        <a:bodyPr/>
        <a:lstStyle/>
        <a:p>
          <a:endParaRPr lang="en-US"/>
        </a:p>
      </dgm:t>
    </dgm:pt>
    <dgm:pt modelId="{4A06E4D8-2CAE-434B-81E2-BD10F96C30B3}" type="sibTrans" cxnId="{CE45D7A7-2A92-4E97-893B-DBDAFA3978FD}">
      <dgm:prSet/>
      <dgm:spPr/>
      <dgm:t>
        <a:bodyPr/>
        <a:lstStyle/>
        <a:p>
          <a:endParaRPr lang="en-US"/>
        </a:p>
      </dgm:t>
    </dgm:pt>
    <dgm:pt modelId="{B4962B43-944C-4862-B5B7-7005EBD6CC21}">
      <dgm:prSet/>
      <dgm:spPr/>
      <dgm:t>
        <a:bodyPr/>
        <a:lstStyle/>
        <a:p>
          <a:r>
            <a:rPr lang="en-US"/>
            <a:t>National Renewable Energy Laboratory. (n.d.). PR100: Power sector modeling for Puerto Rico's grid modernization. Retrieved August 20, 2024, from </a:t>
          </a:r>
          <a:r>
            <a:rPr lang="en-US" u="sng">
              <a:hlinkClick xmlns:r="http://schemas.openxmlformats.org/officeDocument/2006/relationships" r:id="rId3"/>
            </a:rPr>
            <a:t>https://pr100.gov/</a:t>
          </a:r>
          <a:endParaRPr lang="en-US"/>
        </a:p>
      </dgm:t>
    </dgm:pt>
    <dgm:pt modelId="{B57A1A9C-69DD-46AE-863A-668DDF1ECBFF}" type="parTrans" cxnId="{F76C80B6-7DAE-45B9-9254-2AB9C901AC6D}">
      <dgm:prSet/>
      <dgm:spPr/>
      <dgm:t>
        <a:bodyPr/>
        <a:lstStyle/>
        <a:p>
          <a:endParaRPr lang="en-US"/>
        </a:p>
      </dgm:t>
    </dgm:pt>
    <dgm:pt modelId="{51AAE71D-C31B-4BD9-9D81-34F5F2F275AD}" type="sibTrans" cxnId="{F76C80B6-7DAE-45B9-9254-2AB9C901AC6D}">
      <dgm:prSet/>
      <dgm:spPr/>
      <dgm:t>
        <a:bodyPr/>
        <a:lstStyle/>
        <a:p>
          <a:endParaRPr lang="en-US"/>
        </a:p>
      </dgm:t>
    </dgm:pt>
    <dgm:pt modelId="{B8025BEE-A0B1-47EC-AF1C-211E7E0E402C}" type="pres">
      <dgm:prSet presAssocID="{80D5F016-3CAB-49A7-96C3-7AAAF5FC2573}" presName="root" presStyleCnt="0">
        <dgm:presLayoutVars>
          <dgm:dir/>
          <dgm:resizeHandles val="exact"/>
        </dgm:presLayoutVars>
      </dgm:prSet>
      <dgm:spPr/>
    </dgm:pt>
    <dgm:pt modelId="{7E9C91E0-91A6-4C3F-B95C-54E5F81FEA9A}" type="pres">
      <dgm:prSet presAssocID="{778CB41C-DF30-4456-890E-D815FBC11472}" presName="compNode" presStyleCnt="0"/>
      <dgm:spPr/>
    </dgm:pt>
    <dgm:pt modelId="{6F10FB2B-CB92-4B19-B858-74CE055889B6}" type="pres">
      <dgm:prSet presAssocID="{778CB41C-DF30-4456-890E-D815FBC11472}"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Atom"/>
        </a:ext>
      </dgm:extLst>
    </dgm:pt>
    <dgm:pt modelId="{00DDF84B-D95E-4075-BA3F-F299E58165A3}" type="pres">
      <dgm:prSet presAssocID="{778CB41C-DF30-4456-890E-D815FBC11472}" presName="spaceRect" presStyleCnt="0"/>
      <dgm:spPr/>
    </dgm:pt>
    <dgm:pt modelId="{646022A7-2D3F-46C8-89D1-C2E62B88B7EC}" type="pres">
      <dgm:prSet presAssocID="{778CB41C-DF30-4456-890E-D815FBC11472}" presName="textRect" presStyleLbl="revTx" presStyleIdx="0" presStyleCnt="3">
        <dgm:presLayoutVars>
          <dgm:chMax val="1"/>
          <dgm:chPref val="1"/>
        </dgm:presLayoutVars>
      </dgm:prSet>
      <dgm:spPr/>
    </dgm:pt>
    <dgm:pt modelId="{3C460ED3-4715-4FD3-901A-BADAB11D00B5}" type="pres">
      <dgm:prSet presAssocID="{B2997AA3-0EC3-403B-A470-648A22237C55}" presName="sibTrans" presStyleCnt="0"/>
      <dgm:spPr/>
    </dgm:pt>
    <dgm:pt modelId="{ACB84980-4834-4899-91BE-A3B3BF43BB92}" type="pres">
      <dgm:prSet presAssocID="{26C121D2-64D8-4B3B-81A7-E5CF8C0A019B}" presName="compNode" presStyleCnt="0"/>
      <dgm:spPr/>
    </dgm:pt>
    <dgm:pt modelId="{A9B447C2-5A61-4561-8878-0112AC2784E8}" type="pres">
      <dgm:prSet presAssocID="{26C121D2-64D8-4B3B-81A7-E5CF8C0A019B}"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Windmill"/>
        </a:ext>
      </dgm:extLst>
    </dgm:pt>
    <dgm:pt modelId="{F9264AD2-6843-4ED9-B6C3-6869EE89EF0D}" type="pres">
      <dgm:prSet presAssocID="{26C121D2-64D8-4B3B-81A7-E5CF8C0A019B}" presName="spaceRect" presStyleCnt="0"/>
      <dgm:spPr/>
    </dgm:pt>
    <dgm:pt modelId="{3508D053-A65E-4237-97C9-5E9189440B44}" type="pres">
      <dgm:prSet presAssocID="{26C121D2-64D8-4B3B-81A7-E5CF8C0A019B}" presName="textRect" presStyleLbl="revTx" presStyleIdx="1" presStyleCnt="3">
        <dgm:presLayoutVars>
          <dgm:chMax val="1"/>
          <dgm:chPref val="1"/>
        </dgm:presLayoutVars>
      </dgm:prSet>
      <dgm:spPr/>
    </dgm:pt>
    <dgm:pt modelId="{FA8782FF-BE0E-4A24-8499-3F0302BE2707}" type="pres">
      <dgm:prSet presAssocID="{4A06E4D8-2CAE-434B-81E2-BD10F96C30B3}" presName="sibTrans" presStyleCnt="0"/>
      <dgm:spPr/>
    </dgm:pt>
    <dgm:pt modelId="{DA3AA367-17DB-4C75-BAF6-11CC622D0D15}" type="pres">
      <dgm:prSet presAssocID="{B4962B43-944C-4862-B5B7-7005EBD6CC21}" presName="compNode" presStyleCnt="0"/>
      <dgm:spPr/>
    </dgm:pt>
    <dgm:pt modelId="{AFDB5563-4FB5-449C-A059-73E03F77A648}" type="pres">
      <dgm:prSet presAssocID="{B4962B43-944C-4862-B5B7-7005EBD6CC21}"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Sunset scene"/>
        </a:ext>
      </dgm:extLst>
    </dgm:pt>
    <dgm:pt modelId="{AEC9ECD0-62D8-4746-89F9-8EBD874E8ECC}" type="pres">
      <dgm:prSet presAssocID="{B4962B43-944C-4862-B5B7-7005EBD6CC21}" presName="spaceRect" presStyleCnt="0"/>
      <dgm:spPr/>
    </dgm:pt>
    <dgm:pt modelId="{DE099165-1B12-48F6-9911-06F338A6F746}" type="pres">
      <dgm:prSet presAssocID="{B4962B43-944C-4862-B5B7-7005EBD6CC21}" presName="textRect" presStyleLbl="revTx" presStyleIdx="2" presStyleCnt="3">
        <dgm:presLayoutVars>
          <dgm:chMax val="1"/>
          <dgm:chPref val="1"/>
        </dgm:presLayoutVars>
      </dgm:prSet>
      <dgm:spPr/>
    </dgm:pt>
  </dgm:ptLst>
  <dgm:cxnLst>
    <dgm:cxn modelId="{FDE60917-FD74-406A-9AE0-847391ED6006}" srcId="{80D5F016-3CAB-49A7-96C3-7AAAF5FC2573}" destId="{778CB41C-DF30-4456-890E-D815FBC11472}" srcOrd="0" destOrd="0" parTransId="{F0DDF635-71CB-44BF-8035-C9F47DE4E123}" sibTransId="{B2997AA3-0EC3-403B-A470-648A22237C55}"/>
    <dgm:cxn modelId="{10869467-3AAA-42CD-B0BE-B6AF64402310}" type="presOf" srcId="{778CB41C-DF30-4456-890E-D815FBC11472}" destId="{646022A7-2D3F-46C8-89D1-C2E62B88B7EC}" srcOrd="0" destOrd="0" presId="urn:microsoft.com/office/officeart/2018/2/layout/IconLabelList"/>
    <dgm:cxn modelId="{C418998E-121A-45EA-880F-8CB34D2A636D}" type="presOf" srcId="{B4962B43-944C-4862-B5B7-7005EBD6CC21}" destId="{DE099165-1B12-48F6-9911-06F338A6F746}" srcOrd="0" destOrd="0" presId="urn:microsoft.com/office/officeart/2018/2/layout/IconLabelList"/>
    <dgm:cxn modelId="{CE45D7A7-2A92-4E97-893B-DBDAFA3978FD}" srcId="{80D5F016-3CAB-49A7-96C3-7AAAF5FC2573}" destId="{26C121D2-64D8-4B3B-81A7-E5CF8C0A019B}" srcOrd="1" destOrd="0" parTransId="{99F5007D-7E3D-453A-AACB-85C0DDDD22F0}" sibTransId="{4A06E4D8-2CAE-434B-81E2-BD10F96C30B3}"/>
    <dgm:cxn modelId="{F76C80B6-7DAE-45B9-9254-2AB9C901AC6D}" srcId="{80D5F016-3CAB-49A7-96C3-7AAAF5FC2573}" destId="{B4962B43-944C-4862-B5B7-7005EBD6CC21}" srcOrd="2" destOrd="0" parTransId="{B57A1A9C-69DD-46AE-863A-668DDF1ECBFF}" sibTransId="{51AAE71D-C31B-4BD9-9D81-34F5F2F275AD}"/>
    <dgm:cxn modelId="{1C185EC0-D9B1-480B-8EE8-903437CF2114}" type="presOf" srcId="{26C121D2-64D8-4B3B-81A7-E5CF8C0A019B}" destId="{3508D053-A65E-4237-97C9-5E9189440B44}" srcOrd="0" destOrd="0" presId="urn:microsoft.com/office/officeart/2018/2/layout/IconLabelList"/>
    <dgm:cxn modelId="{E833E9CB-3847-4933-A484-5735445AC411}" type="presOf" srcId="{80D5F016-3CAB-49A7-96C3-7AAAF5FC2573}" destId="{B8025BEE-A0B1-47EC-AF1C-211E7E0E402C}" srcOrd="0" destOrd="0" presId="urn:microsoft.com/office/officeart/2018/2/layout/IconLabelList"/>
    <dgm:cxn modelId="{F223D7BB-6C64-461C-84D4-DAA7D0573A2F}" type="presParOf" srcId="{B8025BEE-A0B1-47EC-AF1C-211E7E0E402C}" destId="{7E9C91E0-91A6-4C3F-B95C-54E5F81FEA9A}" srcOrd="0" destOrd="0" presId="urn:microsoft.com/office/officeart/2018/2/layout/IconLabelList"/>
    <dgm:cxn modelId="{B707C5A6-703E-466B-9EE7-FC37200C03FB}" type="presParOf" srcId="{7E9C91E0-91A6-4C3F-B95C-54E5F81FEA9A}" destId="{6F10FB2B-CB92-4B19-B858-74CE055889B6}" srcOrd="0" destOrd="0" presId="urn:microsoft.com/office/officeart/2018/2/layout/IconLabelList"/>
    <dgm:cxn modelId="{D7A0DF68-D4F3-413D-9E76-F863DF8F802C}" type="presParOf" srcId="{7E9C91E0-91A6-4C3F-B95C-54E5F81FEA9A}" destId="{00DDF84B-D95E-4075-BA3F-F299E58165A3}" srcOrd="1" destOrd="0" presId="urn:microsoft.com/office/officeart/2018/2/layout/IconLabelList"/>
    <dgm:cxn modelId="{4C2F2DDA-0C4E-4C78-88D0-7F55B11841FD}" type="presParOf" srcId="{7E9C91E0-91A6-4C3F-B95C-54E5F81FEA9A}" destId="{646022A7-2D3F-46C8-89D1-C2E62B88B7EC}" srcOrd="2" destOrd="0" presId="urn:microsoft.com/office/officeart/2018/2/layout/IconLabelList"/>
    <dgm:cxn modelId="{607480F8-B009-41DE-AB63-601C876FFFB4}" type="presParOf" srcId="{B8025BEE-A0B1-47EC-AF1C-211E7E0E402C}" destId="{3C460ED3-4715-4FD3-901A-BADAB11D00B5}" srcOrd="1" destOrd="0" presId="urn:microsoft.com/office/officeart/2018/2/layout/IconLabelList"/>
    <dgm:cxn modelId="{F1D6272B-448A-428D-80C5-E3E90BFEDB2B}" type="presParOf" srcId="{B8025BEE-A0B1-47EC-AF1C-211E7E0E402C}" destId="{ACB84980-4834-4899-91BE-A3B3BF43BB92}" srcOrd="2" destOrd="0" presId="urn:microsoft.com/office/officeart/2018/2/layout/IconLabelList"/>
    <dgm:cxn modelId="{C2B7CDDB-2619-4007-98D2-11E67E515674}" type="presParOf" srcId="{ACB84980-4834-4899-91BE-A3B3BF43BB92}" destId="{A9B447C2-5A61-4561-8878-0112AC2784E8}" srcOrd="0" destOrd="0" presId="urn:microsoft.com/office/officeart/2018/2/layout/IconLabelList"/>
    <dgm:cxn modelId="{D67C7750-3039-441C-B924-5B1EE59768F3}" type="presParOf" srcId="{ACB84980-4834-4899-91BE-A3B3BF43BB92}" destId="{F9264AD2-6843-4ED9-B6C3-6869EE89EF0D}" srcOrd="1" destOrd="0" presId="urn:microsoft.com/office/officeart/2018/2/layout/IconLabelList"/>
    <dgm:cxn modelId="{374F394E-FA1F-4775-80CE-900956C22B95}" type="presParOf" srcId="{ACB84980-4834-4899-91BE-A3B3BF43BB92}" destId="{3508D053-A65E-4237-97C9-5E9189440B44}" srcOrd="2" destOrd="0" presId="urn:microsoft.com/office/officeart/2018/2/layout/IconLabelList"/>
    <dgm:cxn modelId="{F4EC824F-8988-4747-A101-12E08FC71B99}" type="presParOf" srcId="{B8025BEE-A0B1-47EC-AF1C-211E7E0E402C}" destId="{FA8782FF-BE0E-4A24-8499-3F0302BE2707}" srcOrd="3" destOrd="0" presId="urn:microsoft.com/office/officeart/2018/2/layout/IconLabelList"/>
    <dgm:cxn modelId="{A415E463-8F89-4C0F-9118-A71C3D561EC6}" type="presParOf" srcId="{B8025BEE-A0B1-47EC-AF1C-211E7E0E402C}" destId="{DA3AA367-17DB-4C75-BAF6-11CC622D0D15}" srcOrd="4" destOrd="0" presId="urn:microsoft.com/office/officeart/2018/2/layout/IconLabelList"/>
    <dgm:cxn modelId="{2DDBEBDD-33D5-420B-8627-2180A5884AAA}" type="presParOf" srcId="{DA3AA367-17DB-4C75-BAF6-11CC622D0D15}" destId="{AFDB5563-4FB5-449C-A059-73E03F77A648}" srcOrd="0" destOrd="0" presId="urn:microsoft.com/office/officeart/2018/2/layout/IconLabelList"/>
    <dgm:cxn modelId="{3F696310-C70B-493D-BF86-BCC71AE3D654}" type="presParOf" srcId="{DA3AA367-17DB-4C75-BAF6-11CC622D0D15}" destId="{AEC9ECD0-62D8-4746-89F9-8EBD874E8ECC}" srcOrd="1" destOrd="0" presId="urn:microsoft.com/office/officeart/2018/2/layout/IconLabelList"/>
    <dgm:cxn modelId="{453EBC32-D0AA-4199-972A-80B762209C10}" type="presParOf" srcId="{DA3AA367-17DB-4C75-BAF6-11CC622D0D15}" destId="{DE099165-1B12-48F6-9911-06F338A6F74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9EEC0-426F-463E-8DCC-012037C60172}">
      <dsp:nvSpPr>
        <dsp:cNvPr id="0" name=""/>
        <dsp:cNvSpPr/>
      </dsp:nvSpPr>
      <dsp:spPr>
        <a:xfrm>
          <a:off x="762477" y="273395"/>
          <a:ext cx="702421" cy="702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247667-F3C9-4C62-9824-A6755AF1B653}">
      <dsp:nvSpPr>
        <dsp:cNvPr id="0" name=""/>
        <dsp:cNvSpPr/>
      </dsp:nvSpPr>
      <dsp:spPr>
        <a:xfrm>
          <a:off x="333220" y="1220632"/>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Preston Ewell</a:t>
          </a:r>
        </a:p>
      </dsp:txBody>
      <dsp:txXfrm>
        <a:off x="333220" y="1220632"/>
        <a:ext cx="1560937" cy="624375"/>
      </dsp:txXfrm>
    </dsp:sp>
    <dsp:sp modelId="{C0076781-F85F-4614-BD30-AFAC515EDECD}">
      <dsp:nvSpPr>
        <dsp:cNvPr id="0" name=""/>
        <dsp:cNvSpPr/>
      </dsp:nvSpPr>
      <dsp:spPr>
        <a:xfrm>
          <a:off x="2596579" y="273395"/>
          <a:ext cx="702421" cy="702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F4C346-47EF-4FDF-B1C0-E577A3BCEBE8}">
      <dsp:nvSpPr>
        <dsp:cNvPr id="0" name=""/>
        <dsp:cNvSpPr/>
      </dsp:nvSpPr>
      <dsp:spPr>
        <a:xfrm>
          <a:off x="2167321" y="1220632"/>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Bachelors of Science – Data Analytics</a:t>
          </a:r>
        </a:p>
      </dsp:txBody>
      <dsp:txXfrm>
        <a:off x="2167321" y="1220632"/>
        <a:ext cx="1560937" cy="624375"/>
      </dsp:txXfrm>
    </dsp:sp>
    <dsp:sp modelId="{A111979D-B5B9-40BA-9758-27D5E43670A6}">
      <dsp:nvSpPr>
        <dsp:cNvPr id="0" name=""/>
        <dsp:cNvSpPr/>
      </dsp:nvSpPr>
      <dsp:spPr>
        <a:xfrm>
          <a:off x="4430681" y="273395"/>
          <a:ext cx="702421" cy="702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C0DCDF-635C-42FC-985A-B67353174B7B}">
      <dsp:nvSpPr>
        <dsp:cNvPr id="0" name=""/>
        <dsp:cNvSpPr/>
      </dsp:nvSpPr>
      <dsp:spPr>
        <a:xfrm>
          <a:off x="4001423" y="1220632"/>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10 years of sales experience</a:t>
          </a:r>
        </a:p>
      </dsp:txBody>
      <dsp:txXfrm>
        <a:off x="4001423" y="1220632"/>
        <a:ext cx="1560937" cy="624375"/>
      </dsp:txXfrm>
    </dsp:sp>
    <dsp:sp modelId="{6857A90A-04D1-47D2-AEC6-79D35A55985C}">
      <dsp:nvSpPr>
        <dsp:cNvPr id="0" name=""/>
        <dsp:cNvSpPr/>
      </dsp:nvSpPr>
      <dsp:spPr>
        <a:xfrm>
          <a:off x="762477" y="2235242"/>
          <a:ext cx="702421" cy="7024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C427E3-028F-4A8E-B2D6-D0773B2F45FF}">
      <dsp:nvSpPr>
        <dsp:cNvPr id="0" name=""/>
        <dsp:cNvSpPr/>
      </dsp:nvSpPr>
      <dsp:spPr>
        <a:xfrm>
          <a:off x="333220" y="3182479"/>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Pivoted to Data Analysis in 2022</a:t>
          </a:r>
        </a:p>
      </dsp:txBody>
      <dsp:txXfrm>
        <a:off x="333220" y="3182479"/>
        <a:ext cx="1560937" cy="624375"/>
      </dsp:txXfrm>
    </dsp:sp>
    <dsp:sp modelId="{B5640AB0-E973-4E87-9F19-228FDE02CFE0}">
      <dsp:nvSpPr>
        <dsp:cNvPr id="0" name=""/>
        <dsp:cNvSpPr/>
      </dsp:nvSpPr>
      <dsp:spPr>
        <a:xfrm>
          <a:off x="2596579" y="2235242"/>
          <a:ext cx="702421" cy="7024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7E0455-F828-407F-B40D-1FF024848C75}">
      <dsp:nvSpPr>
        <dsp:cNvPr id="0" name=""/>
        <dsp:cNvSpPr/>
      </dsp:nvSpPr>
      <dsp:spPr>
        <a:xfrm>
          <a:off x="2167321" y="3182479"/>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Critical thinker, naturally curious, and data-driven</a:t>
          </a:r>
        </a:p>
      </dsp:txBody>
      <dsp:txXfrm>
        <a:off x="2167321" y="3182479"/>
        <a:ext cx="1560937" cy="624375"/>
      </dsp:txXfrm>
    </dsp:sp>
    <dsp:sp modelId="{F525C0E7-8EE7-44FB-A6D2-C768242527B1}">
      <dsp:nvSpPr>
        <dsp:cNvPr id="0" name=""/>
        <dsp:cNvSpPr/>
      </dsp:nvSpPr>
      <dsp:spPr>
        <a:xfrm>
          <a:off x="4430681" y="2235242"/>
          <a:ext cx="702421" cy="7024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C6E05A-D77A-4224-87C5-48B13EE1A070}">
      <dsp:nvSpPr>
        <dsp:cNvPr id="0" name=""/>
        <dsp:cNvSpPr/>
      </dsp:nvSpPr>
      <dsp:spPr>
        <a:xfrm>
          <a:off x="4001423" y="3182479"/>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Passionate about ensuring a sustainable future</a:t>
          </a:r>
        </a:p>
      </dsp:txBody>
      <dsp:txXfrm>
        <a:off x="4001423" y="3182479"/>
        <a:ext cx="1560937" cy="624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0FB2B-CB92-4B19-B858-74CE055889B6}">
      <dsp:nvSpPr>
        <dsp:cNvPr id="0" name=""/>
        <dsp:cNvSpPr/>
      </dsp:nvSpPr>
      <dsp:spPr>
        <a:xfrm>
          <a:off x="1020203" y="751635"/>
          <a:ext cx="1470050" cy="1470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6022A7-2D3F-46C8-89D1-C2E62B88B7EC}">
      <dsp:nvSpPr>
        <dsp:cNvPr id="0" name=""/>
        <dsp:cNvSpPr/>
      </dsp:nvSpPr>
      <dsp:spPr>
        <a:xfrm>
          <a:off x="121839" y="2608239"/>
          <a:ext cx="32667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National Renewable Energy Laboratory (NREL). (2024). </a:t>
          </a:r>
          <a:r>
            <a:rPr lang="en-US" sz="1200" i="1" kern="1200"/>
            <a:t>Sienna Model</a:t>
          </a:r>
          <a:r>
            <a:rPr lang="en-US" sz="1200" kern="1200"/>
            <a:t>. Retrieved from </a:t>
          </a:r>
          <a:r>
            <a:rPr lang="en-US" sz="1200" u="sng" kern="1200">
              <a:hlinkClick xmlns:r="http://schemas.openxmlformats.org/officeDocument/2006/relationships" r:id="rId3"/>
            </a:rPr>
            <a:t>https://www.nrel.gov/analysis/sienna.html</a:t>
          </a:r>
          <a:endParaRPr lang="en-US" sz="1200" kern="1200"/>
        </a:p>
      </dsp:txBody>
      <dsp:txXfrm>
        <a:off x="121839" y="2608239"/>
        <a:ext cx="3266779" cy="720000"/>
      </dsp:txXfrm>
    </dsp:sp>
    <dsp:sp modelId="{A9B447C2-5A61-4561-8878-0112AC2784E8}">
      <dsp:nvSpPr>
        <dsp:cNvPr id="0" name=""/>
        <dsp:cNvSpPr/>
      </dsp:nvSpPr>
      <dsp:spPr>
        <a:xfrm>
          <a:off x="4858669" y="751635"/>
          <a:ext cx="1470050" cy="147005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08D053-A65E-4237-97C9-5E9189440B44}">
      <dsp:nvSpPr>
        <dsp:cNvPr id="0" name=""/>
        <dsp:cNvSpPr/>
      </dsp:nvSpPr>
      <dsp:spPr>
        <a:xfrm>
          <a:off x="3960305" y="2608239"/>
          <a:ext cx="32667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National Renewable Energy Laboratory (NREL). (n.d.). </a:t>
          </a:r>
          <a:r>
            <a:rPr lang="en-US" sz="1200" i="1" kern="1200"/>
            <a:t>Engage Tool</a:t>
          </a:r>
          <a:r>
            <a:rPr lang="en-US" sz="1200" kern="1200"/>
            <a:t>. Retrieved from </a:t>
          </a:r>
          <a:r>
            <a:rPr lang="en-US" sz="1200" u="sng" kern="1200">
              <a:hlinkClick xmlns:r="http://schemas.openxmlformats.org/officeDocument/2006/relationships" r:id="rId6"/>
            </a:rPr>
            <a:t>https://engage.nrel.gov/en/login/?next=/en/</a:t>
          </a:r>
          <a:endParaRPr lang="en-US" sz="1200" kern="1200"/>
        </a:p>
      </dsp:txBody>
      <dsp:txXfrm>
        <a:off x="3960305" y="2608239"/>
        <a:ext cx="3266779" cy="720000"/>
      </dsp:txXfrm>
    </dsp:sp>
    <dsp:sp modelId="{AFDB5563-4FB5-449C-A059-73E03F77A648}">
      <dsp:nvSpPr>
        <dsp:cNvPr id="0" name=""/>
        <dsp:cNvSpPr/>
      </dsp:nvSpPr>
      <dsp:spPr>
        <a:xfrm>
          <a:off x="8697135" y="751635"/>
          <a:ext cx="1470050" cy="14700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099165-1B12-48F6-9911-06F338A6F746}">
      <dsp:nvSpPr>
        <dsp:cNvPr id="0" name=""/>
        <dsp:cNvSpPr/>
      </dsp:nvSpPr>
      <dsp:spPr>
        <a:xfrm>
          <a:off x="7798771" y="2608239"/>
          <a:ext cx="32667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National Renewable Energy Laboratory. (n.d.). PR100: Power sector modeling for Puerto Rico's grid modernization. Retrieved August 20, 2024, from </a:t>
          </a:r>
          <a:r>
            <a:rPr lang="en-US" sz="1200" u="sng" kern="1200">
              <a:hlinkClick xmlns:r="http://schemas.openxmlformats.org/officeDocument/2006/relationships" r:id="rId9"/>
            </a:rPr>
            <a:t>https://pr100.gov/</a:t>
          </a:r>
          <a:endParaRPr lang="en-US" sz="1200" kern="1200"/>
        </a:p>
      </dsp:txBody>
      <dsp:txXfrm>
        <a:off x="7798771" y="2608239"/>
        <a:ext cx="326677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8/22/2024</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467496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8/22/2024</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898070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8/22/2024</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53941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8/22/2024</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38196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8/22/2024</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799559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8/22/2024</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0960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8/22/2024</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74546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8/22/2024</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743177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8/22/2024</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041178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8/22/2024</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781299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8/22/2024</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052607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8/22/2024</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403629403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0"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64" name="Picture 63" descr="Cloudy oil paint art">
            <a:extLst>
              <a:ext uri="{FF2B5EF4-FFF2-40B4-BE49-F238E27FC236}">
                <a16:creationId xmlns:a16="http://schemas.microsoft.com/office/drawing/2014/main" id="{57B2E224-30AF-EAC0-BAE5-57FC5C8D53F7}"/>
              </a:ext>
            </a:extLst>
          </p:cNvPr>
          <p:cNvPicPr>
            <a:picLocks noChangeAspect="1"/>
          </p:cNvPicPr>
          <p:nvPr/>
        </p:nvPicPr>
        <p:blipFill>
          <a:blip r:embed="rId2">
            <a:alphaModFix/>
          </a:blip>
          <a:srcRect t="7855" r="-1" b="7854"/>
          <a:stretch/>
        </p:blipFill>
        <p:spPr>
          <a:xfrm>
            <a:off x="1530" y="10"/>
            <a:ext cx="12188941" cy="6857990"/>
          </a:xfrm>
          <a:prstGeom prst="rect">
            <a:avLst/>
          </a:prstGeom>
        </p:spPr>
      </p:pic>
      <p:sp>
        <p:nvSpPr>
          <p:cNvPr id="101" name="Rectangle 100">
            <a:extLst>
              <a:ext uri="{FF2B5EF4-FFF2-40B4-BE49-F238E27FC236}">
                <a16:creationId xmlns:a16="http://schemas.microsoft.com/office/drawing/2014/main" id="{6233B4D5-2565-4CC0-A9B1-C9EA9E9DE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E3A89-BE0D-56DB-6D27-7D0A4E47575E}"/>
              </a:ext>
            </a:extLst>
          </p:cNvPr>
          <p:cNvSpPr>
            <a:spLocks noGrp="1"/>
          </p:cNvSpPr>
          <p:nvPr>
            <p:ph type="ctrTitle"/>
          </p:nvPr>
        </p:nvSpPr>
        <p:spPr>
          <a:xfrm>
            <a:off x="303088" y="2280864"/>
            <a:ext cx="6292922" cy="4243226"/>
          </a:xfrm>
        </p:spPr>
        <p:txBody>
          <a:bodyPr>
            <a:normAutofit fontScale="90000"/>
          </a:bodyPr>
          <a:lstStyle/>
          <a:p>
            <a:r>
              <a:rPr lang="en-US" sz="7200" dirty="0"/>
              <a:t>Improving Energy Forecasting in Puerto Rico’s Power Grid</a:t>
            </a:r>
          </a:p>
        </p:txBody>
      </p:sp>
    </p:spTree>
    <p:extLst>
      <p:ext uri="{BB962C8B-B14F-4D97-AF65-F5344CB8AC3E}">
        <p14:creationId xmlns:p14="http://schemas.microsoft.com/office/powerpoint/2010/main" val="3757888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0"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2"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4"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6"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112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28"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3316CAB-D751-3DFD-53FF-933554A49581}"/>
              </a:ext>
            </a:extLst>
          </p:cNvPr>
          <p:cNvSpPr>
            <a:spLocks noGrp="1"/>
          </p:cNvSpPr>
          <p:nvPr>
            <p:ph type="title"/>
          </p:nvPr>
        </p:nvSpPr>
        <p:spPr>
          <a:xfrm>
            <a:off x="457199" y="676656"/>
            <a:ext cx="4597559" cy="3063240"/>
          </a:xfrm>
        </p:spPr>
        <p:txBody>
          <a:bodyPr vert="horz" lIns="91440" tIns="45720" rIns="91440" bIns="45720" rtlCol="0" anchor="b">
            <a:normAutofit/>
          </a:bodyPr>
          <a:lstStyle/>
          <a:p>
            <a:r>
              <a:rPr lang="en-US" sz="5400" b="1" dirty="0">
                <a:effectLst/>
              </a:rPr>
              <a:t>Analysis Techniques cont.</a:t>
            </a:r>
            <a:endParaRPr lang="en-US" sz="5400" dirty="0"/>
          </a:p>
        </p:txBody>
      </p:sp>
      <p:sp>
        <p:nvSpPr>
          <p:cNvPr id="3" name="Content Placeholder 2">
            <a:extLst>
              <a:ext uri="{FF2B5EF4-FFF2-40B4-BE49-F238E27FC236}">
                <a16:creationId xmlns:a16="http://schemas.microsoft.com/office/drawing/2014/main" id="{5410CFF5-7D7B-A24A-8CD0-49DD46339CEF}"/>
              </a:ext>
            </a:extLst>
          </p:cNvPr>
          <p:cNvSpPr>
            <a:spLocks noGrp="1"/>
          </p:cNvSpPr>
          <p:nvPr>
            <p:ph idx="1"/>
          </p:nvPr>
        </p:nvSpPr>
        <p:spPr>
          <a:xfrm>
            <a:off x="457199" y="3840480"/>
            <a:ext cx="4597559" cy="2315845"/>
          </a:xfrm>
        </p:spPr>
        <p:txBody>
          <a:bodyPr vert="horz" lIns="91440" tIns="45720" rIns="91440" bIns="45720" rtlCol="0">
            <a:normAutofit/>
          </a:bodyPr>
          <a:lstStyle/>
          <a:p>
            <a:pPr marL="0" indent="0">
              <a:buNone/>
            </a:pPr>
            <a:r>
              <a:rPr lang="en-US" sz="2400">
                <a:effectLst/>
              </a:rPr>
              <a:t>Seasonal decomposition to understand trends.</a:t>
            </a:r>
            <a:endParaRPr lang="en-US" sz="2400"/>
          </a:p>
        </p:txBody>
      </p:sp>
      <p:pic>
        <p:nvPicPr>
          <p:cNvPr id="4" name="Picture 3" descr="A graph of different colored lines&#10;&#10;Description automatically generated">
            <a:extLst>
              <a:ext uri="{FF2B5EF4-FFF2-40B4-BE49-F238E27FC236}">
                <a16:creationId xmlns:a16="http://schemas.microsoft.com/office/drawing/2014/main" id="{A6E05914-227E-182A-6499-82C45BA240DD}"/>
              </a:ext>
            </a:extLst>
          </p:cNvPr>
          <p:cNvPicPr>
            <a:picLocks noChangeAspect="1"/>
          </p:cNvPicPr>
          <p:nvPr/>
        </p:nvPicPr>
        <p:blipFill>
          <a:blip r:embed="rId3"/>
          <a:stretch>
            <a:fillRect/>
          </a:stretch>
        </p:blipFill>
        <p:spPr>
          <a:xfrm>
            <a:off x="4523656" y="304486"/>
            <a:ext cx="7403999" cy="6274889"/>
          </a:xfrm>
          <a:prstGeom prst="rect">
            <a:avLst/>
          </a:prstGeom>
        </p:spPr>
      </p:pic>
    </p:spTree>
    <p:extLst>
      <p:ext uri="{BB962C8B-B14F-4D97-AF65-F5344CB8AC3E}">
        <p14:creationId xmlns:p14="http://schemas.microsoft.com/office/powerpoint/2010/main" val="389577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3"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15"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3316CAB-D751-3DFD-53FF-933554A49581}"/>
              </a:ext>
            </a:extLst>
          </p:cNvPr>
          <p:cNvSpPr>
            <a:spLocks noGrp="1"/>
          </p:cNvSpPr>
          <p:nvPr>
            <p:ph type="title"/>
          </p:nvPr>
        </p:nvSpPr>
        <p:spPr>
          <a:xfrm>
            <a:off x="237601" y="435623"/>
            <a:ext cx="5768109" cy="691157"/>
          </a:xfrm>
        </p:spPr>
        <p:txBody>
          <a:bodyPr anchor="b">
            <a:normAutofit/>
          </a:bodyPr>
          <a:lstStyle/>
          <a:p>
            <a:r>
              <a:rPr lang="en-US" sz="3600" b="1" dirty="0">
                <a:effectLst/>
                <a:latin typeface="Calibri" panose="020F0502020204030204" pitchFamily="34" charset="0"/>
                <a:ea typeface="Aptos" panose="020B0004020202020204" pitchFamily="34" charset="0"/>
                <a:cs typeface="Times New Roman" panose="02020603050405020304" pitchFamily="18" charset="0"/>
              </a:rPr>
              <a:t>Analysis Techniques cont.</a:t>
            </a:r>
            <a:endParaRPr lang="en-US" sz="3600" dirty="0"/>
          </a:p>
        </p:txBody>
      </p:sp>
      <p:sp>
        <p:nvSpPr>
          <p:cNvPr id="3" name="Content Placeholder 2">
            <a:extLst>
              <a:ext uri="{FF2B5EF4-FFF2-40B4-BE49-F238E27FC236}">
                <a16:creationId xmlns:a16="http://schemas.microsoft.com/office/drawing/2014/main" id="{5410CFF5-7D7B-A24A-8CD0-49DD46339CEF}"/>
              </a:ext>
            </a:extLst>
          </p:cNvPr>
          <p:cNvSpPr>
            <a:spLocks noGrp="1"/>
          </p:cNvSpPr>
          <p:nvPr>
            <p:ph idx="1"/>
          </p:nvPr>
        </p:nvSpPr>
        <p:spPr>
          <a:xfrm>
            <a:off x="5763491" y="639933"/>
            <a:ext cx="5736253" cy="1182224"/>
          </a:xfrm>
        </p:spPr>
        <p:txBody>
          <a:bodyPr>
            <a:normAutofit/>
          </a:bodyPr>
          <a:lstStyle/>
          <a:p>
            <a:pPr marL="0" indent="0">
              <a:buNone/>
            </a:pPr>
            <a:r>
              <a:rPr lang="en-US" kern="100" dirty="0">
                <a:effectLst/>
                <a:latin typeface="Calibri" panose="020F0502020204030204" pitchFamily="34" charset="0"/>
                <a:ea typeface="Aptos" panose="020B0004020202020204" pitchFamily="34" charset="0"/>
                <a:cs typeface="Times New Roman" panose="02020603050405020304" pitchFamily="18" charset="0"/>
              </a:rPr>
              <a:t>ARIMA modeling to forecast future mismatches.</a:t>
            </a:r>
          </a:p>
          <a:p>
            <a:pPr marL="0" indent="0">
              <a:buNone/>
            </a:pPr>
            <a:endParaRPr lang="en-US" dirty="0"/>
          </a:p>
        </p:txBody>
      </p:sp>
      <p:pic>
        <p:nvPicPr>
          <p:cNvPr id="4" name="Picture 3" descr="A graph showing a graph of a graph&#10;&#10;Description automatically generated with medium confidence">
            <a:extLst>
              <a:ext uri="{FF2B5EF4-FFF2-40B4-BE49-F238E27FC236}">
                <a16:creationId xmlns:a16="http://schemas.microsoft.com/office/drawing/2014/main" id="{DB329F4B-C773-2FDF-E45E-7A5652508A35}"/>
              </a:ext>
            </a:extLst>
          </p:cNvPr>
          <p:cNvPicPr>
            <a:picLocks noChangeAspect="1"/>
          </p:cNvPicPr>
          <p:nvPr/>
        </p:nvPicPr>
        <p:blipFill>
          <a:blip r:embed="rId3"/>
          <a:stretch>
            <a:fillRect/>
          </a:stretch>
        </p:blipFill>
        <p:spPr>
          <a:xfrm>
            <a:off x="1743386" y="1562402"/>
            <a:ext cx="8702179" cy="4655665"/>
          </a:xfrm>
          <a:prstGeom prst="rect">
            <a:avLst/>
          </a:prstGeom>
        </p:spPr>
      </p:pic>
    </p:spTree>
    <p:extLst>
      <p:ext uri="{BB962C8B-B14F-4D97-AF65-F5344CB8AC3E}">
        <p14:creationId xmlns:p14="http://schemas.microsoft.com/office/powerpoint/2010/main" val="2529378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4"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6"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18"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E7EAC04-BA0A-466A-DEC2-E5700AC3E6C1}"/>
              </a:ext>
            </a:extLst>
          </p:cNvPr>
          <p:cNvSpPr>
            <a:spLocks noGrp="1"/>
          </p:cNvSpPr>
          <p:nvPr>
            <p:ph type="title"/>
          </p:nvPr>
        </p:nvSpPr>
        <p:spPr>
          <a:xfrm>
            <a:off x="845128" y="604595"/>
            <a:ext cx="4640729" cy="751741"/>
          </a:xfrm>
        </p:spPr>
        <p:txBody>
          <a:bodyPr anchor="b">
            <a:normAutofit/>
          </a:bodyPr>
          <a:lstStyle/>
          <a:p>
            <a:r>
              <a:rPr lang="en-US" b="1" dirty="0">
                <a:effectLst/>
                <a:latin typeface="Calibri" panose="020F0502020204030204" pitchFamily="34" charset="0"/>
                <a:ea typeface="Aptos" panose="020B0004020202020204" pitchFamily="34" charset="0"/>
                <a:cs typeface="Times New Roman" panose="02020603050405020304" pitchFamily="18" charset="0"/>
              </a:rPr>
              <a:t>Key Findings</a:t>
            </a:r>
            <a:endParaRPr lang="en-US" dirty="0"/>
          </a:p>
        </p:txBody>
      </p:sp>
      <p:sp>
        <p:nvSpPr>
          <p:cNvPr id="3" name="Content Placeholder 2">
            <a:extLst>
              <a:ext uri="{FF2B5EF4-FFF2-40B4-BE49-F238E27FC236}">
                <a16:creationId xmlns:a16="http://schemas.microsoft.com/office/drawing/2014/main" id="{A4205B64-12AB-9B2F-C91F-AD9A14148600}"/>
              </a:ext>
            </a:extLst>
          </p:cNvPr>
          <p:cNvSpPr>
            <a:spLocks noGrp="1"/>
          </p:cNvSpPr>
          <p:nvPr>
            <p:ph idx="1"/>
          </p:nvPr>
        </p:nvSpPr>
        <p:spPr>
          <a:xfrm>
            <a:off x="5379082" y="525451"/>
            <a:ext cx="5519827" cy="1048327"/>
          </a:xfrm>
        </p:spPr>
        <p:txBody>
          <a:bodyPr>
            <a:normAutofit/>
          </a:bodyPr>
          <a:lstStyle/>
          <a:p>
            <a:pPr marL="0" indent="0">
              <a:buNone/>
            </a:pPr>
            <a:r>
              <a:rPr lang="en-US" dirty="0">
                <a:effectLst/>
                <a:latin typeface="Calibri" panose="020F0502020204030204" pitchFamily="34" charset="0"/>
                <a:ea typeface="Aptos" panose="020B0004020202020204" pitchFamily="34" charset="0"/>
                <a:cs typeface="Times New Roman" panose="02020603050405020304" pitchFamily="18" charset="0"/>
              </a:rPr>
              <a:t>Significant mismatches were observed in renewable energy sources, particularly in Utility PV, Distributed PV, and Diesel technologies.</a:t>
            </a:r>
            <a:endParaRPr lang="en-US" dirty="0"/>
          </a:p>
        </p:txBody>
      </p:sp>
      <p:pic>
        <p:nvPicPr>
          <p:cNvPr id="7" name="Picture 6">
            <a:extLst>
              <a:ext uri="{FF2B5EF4-FFF2-40B4-BE49-F238E27FC236}">
                <a16:creationId xmlns:a16="http://schemas.microsoft.com/office/drawing/2014/main" id="{4927694E-DD00-B567-205B-4D8795A3E4A0}"/>
              </a:ext>
            </a:extLst>
          </p:cNvPr>
          <p:cNvPicPr>
            <a:picLocks noChangeAspect="1"/>
          </p:cNvPicPr>
          <p:nvPr/>
        </p:nvPicPr>
        <p:blipFill>
          <a:blip r:embed="rId3"/>
          <a:stretch>
            <a:fillRect/>
          </a:stretch>
        </p:blipFill>
        <p:spPr>
          <a:xfrm>
            <a:off x="1548711" y="1675184"/>
            <a:ext cx="9091529" cy="4863967"/>
          </a:xfrm>
          <a:prstGeom prst="rect">
            <a:avLst/>
          </a:prstGeom>
        </p:spPr>
      </p:pic>
    </p:spTree>
    <p:extLst>
      <p:ext uri="{BB962C8B-B14F-4D97-AF65-F5344CB8AC3E}">
        <p14:creationId xmlns:p14="http://schemas.microsoft.com/office/powerpoint/2010/main" val="4202694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37" name="Color Fill">
            <a:extLst>
              <a:ext uri="{FF2B5EF4-FFF2-40B4-BE49-F238E27FC236}">
                <a16:creationId xmlns:a16="http://schemas.microsoft.com/office/drawing/2014/main" id="{3FFB0B4B-B126-43E0-A25C-BA563433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38" name="Graphic 9">
            <a:extLst>
              <a:ext uri="{FF2B5EF4-FFF2-40B4-BE49-F238E27FC236}">
                <a16:creationId xmlns:a16="http://schemas.microsoft.com/office/drawing/2014/main" id="{3A7389C2-89BA-48F0-9A24-BA3DFF47B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39"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E7EAC04-BA0A-466A-DEC2-E5700AC3E6C1}"/>
              </a:ext>
            </a:extLst>
          </p:cNvPr>
          <p:cNvSpPr>
            <a:spLocks noGrp="1"/>
          </p:cNvSpPr>
          <p:nvPr>
            <p:ph type="title"/>
          </p:nvPr>
        </p:nvSpPr>
        <p:spPr>
          <a:xfrm>
            <a:off x="494146" y="-811230"/>
            <a:ext cx="4493740" cy="1916239"/>
          </a:xfrm>
        </p:spPr>
        <p:txBody>
          <a:bodyPr anchor="b">
            <a:normAutofit/>
          </a:bodyPr>
          <a:lstStyle/>
          <a:p>
            <a:r>
              <a:rPr lang="en-US" b="1" dirty="0">
                <a:effectLst/>
                <a:latin typeface="Calibri" panose="020F0502020204030204" pitchFamily="34" charset="0"/>
                <a:ea typeface="Aptos" panose="020B0004020202020204" pitchFamily="34" charset="0"/>
                <a:cs typeface="Times New Roman" panose="02020603050405020304" pitchFamily="18" charset="0"/>
              </a:rPr>
              <a:t>Key Findings cont.</a:t>
            </a:r>
            <a:endParaRPr lang="en-US" dirty="0"/>
          </a:p>
        </p:txBody>
      </p:sp>
      <p:pic>
        <p:nvPicPr>
          <p:cNvPr id="9" name="Picture 8">
            <a:extLst>
              <a:ext uri="{FF2B5EF4-FFF2-40B4-BE49-F238E27FC236}">
                <a16:creationId xmlns:a16="http://schemas.microsoft.com/office/drawing/2014/main" id="{6CBD3E54-B99A-98C4-3B64-734E2DC285F5}"/>
              </a:ext>
            </a:extLst>
          </p:cNvPr>
          <p:cNvPicPr>
            <a:picLocks noChangeAspect="1"/>
          </p:cNvPicPr>
          <p:nvPr/>
        </p:nvPicPr>
        <p:blipFill>
          <a:blip r:embed="rId3"/>
          <a:stretch>
            <a:fillRect/>
          </a:stretch>
        </p:blipFill>
        <p:spPr>
          <a:xfrm>
            <a:off x="336155" y="3514223"/>
            <a:ext cx="5669280" cy="3061410"/>
          </a:xfrm>
          <a:prstGeom prst="rect">
            <a:avLst/>
          </a:prstGeom>
        </p:spPr>
      </p:pic>
      <p:sp>
        <p:nvSpPr>
          <p:cNvPr id="3" name="Content Placeholder 2">
            <a:extLst>
              <a:ext uri="{FF2B5EF4-FFF2-40B4-BE49-F238E27FC236}">
                <a16:creationId xmlns:a16="http://schemas.microsoft.com/office/drawing/2014/main" id="{A4205B64-12AB-9B2F-C91F-AD9A14148600}"/>
              </a:ext>
            </a:extLst>
          </p:cNvPr>
          <p:cNvSpPr>
            <a:spLocks noGrp="1"/>
          </p:cNvSpPr>
          <p:nvPr>
            <p:ph idx="1"/>
          </p:nvPr>
        </p:nvSpPr>
        <p:spPr>
          <a:xfrm>
            <a:off x="494146" y="1470428"/>
            <a:ext cx="5359311" cy="1958572"/>
          </a:xfrm>
        </p:spPr>
        <p:txBody>
          <a:bodyPr>
            <a:normAutofit/>
          </a:bodyPr>
          <a:lstStyle/>
          <a:p>
            <a:pPr marL="0" indent="0">
              <a:buNone/>
            </a:pPr>
            <a:r>
              <a:rPr lang="en-US" sz="2400" dirty="0">
                <a:effectLst/>
                <a:latin typeface="Calibri" panose="020F0502020204030204" pitchFamily="34" charset="0"/>
                <a:ea typeface="Aptos" panose="020B0004020202020204" pitchFamily="34" charset="0"/>
                <a:cs typeface="Times New Roman" panose="02020603050405020304" pitchFamily="18" charset="0"/>
              </a:rPr>
              <a:t>The ARIMA model successfully forecasted future mismatches, providing insights into potential supply issues that could arise under stress conditions.</a:t>
            </a:r>
            <a:endParaRPr lang="en-US" sz="2400" dirty="0"/>
          </a:p>
        </p:txBody>
      </p:sp>
      <p:pic>
        <p:nvPicPr>
          <p:cNvPr id="6" name="Picture 5">
            <a:extLst>
              <a:ext uri="{FF2B5EF4-FFF2-40B4-BE49-F238E27FC236}">
                <a16:creationId xmlns:a16="http://schemas.microsoft.com/office/drawing/2014/main" id="{3D79AEB7-FD68-5047-C879-58EA1FD38A31}"/>
              </a:ext>
            </a:extLst>
          </p:cNvPr>
          <p:cNvPicPr>
            <a:picLocks noChangeAspect="1"/>
          </p:cNvPicPr>
          <p:nvPr/>
        </p:nvPicPr>
        <p:blipFill>
          <a:blip r:embed="rId4"/>
          <a:stretch>
            <a:fillRect/>
          </a:stretch>
        </p:blipFill>
        <p:spPr>
          <a:xfrm>
            <a:off x="6186564" y="3514223"/>
            <a:ext cx="5669280" cy="3047238"/>
          </a:xfrm>
          <a:prstGeom prst="rect">
            <a:avLst/>
          </a:prstGeom>
        </p:spPr>
      </p:pic>
      <p:pic>
        <p:nvPicPr>
          <p:cNvPr id="4" name="Picture 3" descr="A graph showing a graph of a graph&#10;&#10;Description automatically generated with medium confidence">
            <a:extLst>
              <a:ext uri="{FF2B5EF4-FFF2-40B4-BE49-F238E27FC236}">
                <a16:creationId xmlns:a16="http://schemas.microsoft.com/office/drawing/2014/main" id="{C4956F2D-6C51-7303-C6A1-A61BEF7F36C6}"/>
              </a:ext>
            </a:extLst>
          </p:cNvPr>
          <p:cNvPicPr>
            <a:picLocks noChangeAspect="1"/>
          </p:cNvPicPr>
          <p:nvPr/>
        </p:nvPicPr>
        <p:blipFill>
          <a:blip r:embed="rId5"/>
          <a:stretch>
            <a:fillRect/>
          </a:stretch>
        </p:blipFill>
        <p:spPr>
          <a:xfrm>
            <a:off x="6186564" y="275099"/>
            <a:ext cx="5669280" cy="3033064"/>
          </a:xfrm>
          <a:prstGeom prst="rect">
            <a:avLst/>
          </a:prstGeom>
        </p:spPr>
      </p:pic>
    </p:spTree>
    <p:extLst>
      <p:ext uri="{BB962C8B-B14F-4D97-AF65-F5344CB8AC3E}">
        <p14:creationId xmlns:p14="http://schemas.microsoft.com/office/powerpoint/2010/main" val="169940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814A-4533-529D-66C9-188F9240769A}"/>
              </a:ext>
            </a:extLst>
          </p:cNvPr>
          <p:cNvSpPr>
            <a:spLocks noGrp="1"/>
          </p:cNvSpPr>
          <p:nvPr>
            <p:ph type="title"/>
          </p:nvPr>
        </p:nvSpPr>
        <p:spPr/>
        <p:txBody>
          <a:bodyPr>
            <a:noAutofit/>
          </a:bodyPr>
          <a:lstStyle/>
          <a:p>
            <a:r>
              <a:rPr lang="en-US" sz="5400" b="1" dirty="0">
                <a:effectLst/>
                <a:latin typeface="Calibri" panose="020F0502020204030204" pitchFamily="34" charset="0"/>
                <a:ea typeface="Aptos" panose="020B0004020202020204" pitchFamily="34" charset="0"/>
                <a:cs typeface="Times New Roman" panose="02020603050405020304" pitchFamily="18" charset="0"/>
              </a:rPr>
              <a:t>Limitations of Techniques and Tools</a:t>
            </a:r>
            <a:endParaRPr lang="en-US" sz="5400" dirty="0"/>
          </a:p>
        </p:txBody>
      </p:sp>
      <p:sp>
        <p:nvSpPr>
          <p:cNvPr id="3" name="Content Placeholder 2">
            <a:extLst>
              <a:ext uri="{FF2B5EF4-FFF2-40B4-BE49-F238E27FC236}">
                <a16:creationId xmlns:a16="http://schemas.microsoft.com/office/drawing/2014/main" id="{3DC583CE-9F4C-8493-F8A3-8429FD2AB2DC}"/>
              </a:ext>
            </a:extLst>
          </p:cNvPr>
          <p:cNvSpPr>
            <a:spLocks noGrp="1"/>
          </p:cNvSpPr>
          <p:nvPr>
            <p:ph idx="1"/>
          </p:nvPr>
        </p:nvSpPr>
        <p:spPr>
          <a:xfrm>
            <a:off x="457199" y="2318386"/>
            <a:ext cx="7685037" cy="4080250"/>
          </a:xfrm>
        </p:spPr>
        <p:txBody>
          <a:bodyPr/>
          <a:lstStyle/>
          <a:p>
            <a:pPr marL="0" marR="0" indent="0">
              <a:lnSpc>
                <a:spcPct val="107000"/>
              </a:lnSpc>
              <a:spcBef>
                <a:spcPts val="0"/>
              </a:spcBef>
              <a:spcAft>
                <a:spcPts val="800"/>
              </a:spcAft>
              <a:buNone/>
            </a:pPr>
            <a:r>
              <a:rPr lang="en-US" b="1" kern="100" dirty="0">
                <a:effectLst/>
                <a:latin typeface="Calibri" panose="020F0502020204030204" pitchFamily="34" charset="0"/>
                <a:ea typeface="Aptos" panose="020B0004020202020204" pitchFamily="34" charset="0"/>
                <a:cs typeface="Times New Roman" panose="02020603050405020304" pitchFamily="18" charset="0"/>
              </a:rPr>
              <a:t>Pandas Library:</a:t>
            </a:r>
            <a:endParaRPr lang="en-US" kern="100" dirty="0">
              <a:effectLst/>
              <a:latin typeface="Calibri" panose="020F050202020403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kern="100" dirty="0">
                <a:effectLst/>
                <a:latin typeface="Calibri" panose="020F0502020204030204" pitchFamily="34" charset="0"/>
                <a:ea typeface="Aptos" panose="020B0004020202020204" pitchFamily="34" charset="0"/>
                <a:cs typeface="Times New Roman" panose="02020603050405020304" pitchFamily="18" charset="0"/>
              </a:rPr>
              <a:t>While efficient for data management, Pandas can be resource-intensive when dealing with very large datasets.</a:t>
            </a:r>
          </a:p>
          <a:p>
            <a:pPr marL="0" marR="0" lvl="0" indent="0">
              <a:lnSpc>
                <a:spcPct val="107000"/>
              </a:lnSpc>
              <a:spcBef>
                <a:spcPts val="0"/>
              </a:spcBef>
              <a:spcAft>
                <a:spcPts val="800"/>
              </a:spcAft>
              <a:buSzPts val="1000"/>
              <a:buNone/>
              <a:tabLst>
                <a:tab pos="457200" algn="l"/>
              </a:tabLst>
            </a:pPr>
            <a:endParaRPr lang="en-US" kern="100" dirty="0">
              <a:effectLst/>
              <a:latin typeface="Calibri" panose="020F0502020204030204" pitchFamily="34" charset="0"/>
              <a:ea typeface="Aptos" panose="020B0004020202020204" pitchFamily="34" charset="0"/>
              <a:cs typeface="Times New Roman" panose="02020603050405020304" pitchFamily="18" charset="0"/>
            </a:endParaRPr>
          </a:p>
          <a:p>
            <a:pPr marL="0" marR="0" indent="0">
              <a:lnSpc>
                <a:spcPct val="107000"/>
              </a:lnSpc>
              <a:spcBef>
                <a:spcPts val="0"/>
              </a:spcBef>
              <a:spcAft>
                <a:spcPts val="800"/>
              </a:spcAft>
              <a:buNone/>
            </a:pPr>
            <a:r>
              <a:rPr lang="en-US" b="1" kern="100" dirty="0">
                <a:effectLst/>
                <a:latin typeface="Calibri" panose="020F0502020204030204" pitchFamily="34" charset="0"/>
                <a:ea typeface="Aptos" panose="020B0004020202020204" pitchFamily="34" charset="0"/>
                <a:cs typeface="Times New Roman" panose="02020603050405020304" pitchFamily="18" charset="0"/>
              </a:rPr>
              <a:t>ARIMA Model:</a:t>
            </a:r>
            <a:endParaRPr lang="en-US" kern="100" dirty="0">
              <a:effectLst/>
              <a:latin typeface="Calibri" panose="020F050202020403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kern="100" dirty="0">
                <a:effectLst/>
                <a:latin typeface="Calibri" panose="020F0502020204030204" pitchFamily="34" charset="0"/>
                <a:ea typeface="Aptos" panose="020B0004020202020204" pitchFamily="34" charset="0"/>
                <a:cs typeface="Times New Roman" panose="02020603050405020304" pitchFamily="18" charset="0"/>
              </a:rPr>
              <a:t>Although effective for forecasting, the ARIMA model requires careful tuning and is computationally demanding. Additionally, our analysis was limited by the scope of available historical data, which only covered a predictive model for one year.</a:t>
            </a:r>
          </a:p>
          <a:p>
            <a:pPr marL="0" indent="0">
              <a:buNone/>
            </a:pPr>
            <a:endParaRPr lang="en-US" dirty="0"/>
          </a:p>
        </p:txBody>
      </p:sp>
    </p:spTree>
    <p:extLst>
      <p:ext uri="{BB962C8B-B14F-4D97-AF65-F5344CB8AC3E}">
        <p14:creationId xmlns:p14="http://schemas.microsoft.com/office/powerpoint/2010/main" val="2972808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9"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0"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21"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C50364-668F-6164-0984-4F2A495F9A1A}"/>
              </a:ext>
            </a:extLst>
          </p:cNvPr>
          <p:cNvSpPr>
            <a:spLocks noGrp="1"/>
          </p:cNvSpPr>
          <p:nvPr>
            <p:ph type="title"/>
          </p:nvPr>
        </p:nvSpPr>
        <p:spPr>
          <a:xfrm>
            <a:off x="457200" y="758952"/>
            <a:ext cx="4640729" cy="1325563"/>
          </a:xfrm>
        </p:spPr>
        <p:txBody>
          <a:bodyPr anchor="b">
            <a:normAutofit/>
          </a:bodyPr>
          <a:lstStyle/>
          <a:p>
            <a:r>
              <a:rPr lang="en-US" b="1">
                <a:effectLst/>
                <a:latin typeface="Calibri" panose="020F0502020204030204" pitchFamily="34" charset="0"/>
                <a:ea typeface="Aptos" panose="020B0004020202020204" pitchFamily="34" charset="0"/>
                <a:cs typeface="Times New Roman" panose="02020603050405020304" pitchFamily="18" charset="0"/>
              </a:rPr>
              <a:t>Proposed Actions</a:t>
            </a:r>
            <a:endParaRPr lang="en-US"/>
          </a:p>
        </p:txBody>
      </p:sp>
      <p:sp>
        <p:nvSpPr>
          <p:cNvPr id="3" name="Content Placeholder 2">
            <a:extLst>
              <a:ext uri="{FF2B5EF4-FFF2-40B4-BE49-F238E27FC236}">
                <a16:creationId xmlns:a16="http://schemas.microsoft.com/office/drawing/2014/main" id="{A716BA30-D264-4990-BA29-45DB8D53C006}"/>
              </a:ext>
            </a:extLst>
          </p:cNvPr>
          <p:cNvSpPr>
            <a:spLocks noGrp="1"/>
          </p:cNvSpPr>
          <p:nvPr>
            <p:ph idx="1"/>
          </p:nvPr>
        </p:nvSpPr>
        <p:spPr>
          <a:xfrm>
            <a:off x="457200" y="2286000"/>
            <a:ext cx="4640729" cy="3887585"/>
          </a:xfrm>
        </p:spPr>
        <p:txBody>
          <a:bodyPr>
            <a:normAutofit/>
          </a:bodyPr>
          <a:lstStyle/>
          <a:p>
            <a:pPr marL="0" marR="0" indent="0">
              <a:spcBef>
                <a:spcPts val="0"/>
              </a:spcBef>
              <a:spcAft>
                <a:spcPts val="800"/>
              </a:spcAft>
              <a:buNone/>
            </a:pPr>
            <a:r>
              <a:rPr lang="en-US" b="1" kern="100" dirty="0">
                <a:effectLst/>
                <a:latin typeface="Calibri" panose="020F0502020204030204" pitchFamily="34" charset="0"/>
                <a:ea typeface="Aptos" panose="020B0004020202020204" pitchFamily="34" charset="0"/>
                <a:cs typeface="Times New Roman" panose="02020603050405020304" pitchFamily="18" charset="0"/>
              </a:rPr>
              <a:t>Infrastructure Enhancements:</a:t>
            </a:r>
            <a:endParaRPr lang="en-US" kern="100" dirty="0">
              <a:effectLst/>
              <a:latin typeface="Calibri" panose="020F050202020403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US" kern="100" dirty="0">
                <a:effectLst/>
                <a:latin typeface="Calibri" panose="020F0502020204030204" pitchFamily="34" charset="0"/>
                <a:ea typeface="Aptos" panose="020B0004020202020204" pitchFamily="34" charset="0"/>
                <a:cs typeface="Times New Roman" panose="02020603050405020304" pitchFamily="18" charset="0"/>
              </a:rPr>
              <a:t>Upgrade the energy distribution infrastructure to ensure better utilization of generated energy and reduce mismatches.</a:t>
            </a:r>
          </a:p>
          <a:p>
            <a:pPr marL="342900" marR="0" lvl="0" indent="-342900">
              <a:spcBef>
                <a:spcPts val="0"/>
              </a:spcBef>
              <a:spcAft>
                <a:spcPts val="800"/>
              </a:spcAft>
              <a:buSzPts val="1000"/>
              <a:buFont typeface="Symbol" panose="05050102010706020507" pitchFamily="18" charset="2"/>
              <a:buChar char=""/>
              <a:tabLst>
                <a:tab pos="457200" algn="l"/>
              </a:tabLst>
            </a:pPr>
            <a:endParaRPr lang="en-US" kern="100" dirty="0">
              <a:effectLst/>
              <a:latin typeface="Calibri" panose="020F050202020403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US" b="1" kern="100" dirty="0">
                <a:effectLst/>
                <a:latin typeface="Calibri" panose="020F0502020204030204" pitchFamily="34" charset="0"/>
                <a:ea typeface="Aptos" panose="020B0004020202020204" pitchFamily="34" charset="0"/>
                <a:cs typeface="Times New Roman" panose="02020603050405020304" pitchFamily="18" charset="0"/>
              </a:rPr>
              <a:t>Integration of Battery Storage:</a:t>
            </a:r>
            <a:endParaRPr lang="en-US" kern="100" dirty="0">
              <a:effectLst/>
              <a:latin typeface="Calibri" panose="020F050202020403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US" kern="100" dirty="0">
                <a:effectLst/>
                <a:latin typeface="Calibri" panose="020F0502020204030204" pitchFamily="34" charset="0"/>
                <a:ea typeface="Aptos" panose="020B0004020202020204" pitchFamily="34" charset="0"/>
                <a:cs typeface="Times New Roman" panose="02020603050405020304" pitchFamily="18" charset="0"/>
              </a:rPr>
              <a:t>Implement battery storage systems to smooth out the forecasted mismatches and ensure a more consistent energy supply during peak demand periods.</a:t>
            </a:r>
          </a:p>
          <a:p>
            <a:endParaRPr lang="en-US" dirty="0"/>
          </a:p>
        </p:txBody>
      </p:sp>
      <p:pic>
        <p:nvPicPr>
          <p:cNvPr id="7" name="Graphic 6" descr="Full Battery">
            <a:extLst>
              <a:ext uri="{FF2B5EF4-FFF2-40B4-BE49-F238E27FC236}">
                <a16:creationId xmlns:a16="http://schemas.microsoft.com/office/drawing/2014/main" id="{C76CE920-E534-184E-97D6-4B9D1BA2DA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913" y="1197430"/>
            <a:ext cx="4593771" cy="4593771"/>
          </a:xfrm>
          <a:prstGeom prst="rect">
            <a:avLst/>
          </a:prstGeom>
        </p:spPr>
      </p:pic>
    </p:spTree>
    <p:extLst>
      <p:ext uri="{BB962C8B-B14F-4D97-AF65-F5344CB8AC3E}">
        <p14:creationId xmlns:p14="http://schemas.microsoft.com/office/powerpoint/2010/main" val="941567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4"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16"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BC27F5E-C403-FAFF-538B-47DB7ED14B3B}"/>
              </a:ext>
            </a:extLst>
          </p:cNvPr>
          <p:cNvSpPr>
            <a:spLocks noGrp="1"/>
          </p:cNvSpPr>
          <p:nvPr>
            <p:ph type="title"/>
          </p:nvPr>
        </p:nvSpPr>
        <p:spPr>
          <a:xfrm>
            <a:off x="457200" y="758952"/>
            <a:ext cx="4640729" cy="1325563"/>
          </a:xfrm>
        </p:spPr>
        <p:txBody>
          <a:bodyPr anchor="b">
            <a:normAutofit/>
          </a:bodyPr>
          <a:lstStyle/>
          <a:p>
            <a:r>
              <a:rPr lang="en-US" b="1">
                <a:effectLst/>
                <a:latin typeface="Calibri" panose="020F0502020204030204" pitchFamily="34" charset="0"/>
                <a:ea typeface="Aptos" panose="020B0004020202020204" pitchFamily="34" charset="0"/>
                <a:cs typeface="Times New Roman" panose="02020603050405020304" pitchFamily="18" charset="0"/>
              </a:rPr>
              <a:t>Expected Benefits</a:t>
            </a:r>
            <a:endParaRPr lang="en-US"/>
          </a:p>
        </p:txBody>
      </p:sp>
      <p:sp>
        <p:nvSpPr>
          <p:cNvPr id="3" name="Content Placeholder 2">
            <a:extLst>
              <a:ext uri="{FF2B5EF4-FFF2-40B4-BE49-F238E27FC236}">
                <a16:creationId xmlns:a16="http://schemas.microsoft.com/office/drawing/2014/main" id="{40F80786-8B32-D032-CCC0-E364000B753D}"/>
              </a:ext>
            </a:extLst>
          </p:cNvPr>
          <p:cNvSpPr>
            <a:spLocks noGrp="1"/>
          </p:cNvSpPr>
          <p:nvPr>
            <p:ph idx="1"/>
          </p:nvPr>
        </p:nvSpPr>
        <p:spPr>
          <a:xfrm>
            <a:off x="457200" y="2286000"/>
            <a:ext cx="4640729" cy="3887585"/>
          </a:xfrm>
        </p:spPr>
        <p:txBody>
          <a:bodyPr>
            <a:normAutofit/>
          </a:bodyPr>
          <a:lstStyle/>
          <a:p>
            <a:pPr marL="0" marR="0" indent="0">
              <a:spcBef>
                <a:spcPts val="0"/>
              </a:spcBef>
              <a:spcAft>
                <a:spcPts val="800"/>
              </a:spcAft>
              <a:buNone/>
            </a:pPr>
            <a:r>
              <a:rPr lang="en-US" sz="1900" b="1" kern="100" dirty="0">
                <a:effectLst/>
                <a:latin typeface="Calibri" panose="020F0502020204030204" pitchFamily="34" charset="0"/>
                <a:ea typeface="Aptos" panose="020B0004020202020204" pitchFamily="34" charset="0"/>
                <a:cs typeface="Times New Roman" panose="02020603050405020304" pitchFamily="18" charset="0"/>
              </a:rPr>
              <a:t>Improved Reliability:</a:t>
            </a:r>
            <a:endParaRPr lang="en-US" sz="1900" kern="100" dirty="0">
              <a:effectLst/>
              <a:latin typeface="Calibri" panose="020F050202020403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US" sz="1900" kern="100" dirty="0">
                <a:effectLst/>
                <a:latin typeface="Calibri" panose="020F0502020204030204" pitchFamily="34" charset="0"/>
                <a:ea typeface="Aptos" panose="020B0004020202020204" pitchFamily="34" charset="0"/>
                <a:cs typeface="Times New Roman" panose="02020603050405020304" pitchFamily="18" charset="0"/>
              </a:rPr>
              <a:t>By addressing the identified mismatches, energy shortages can be reduced during peak stress periods, ensuring a more reliable energy supply.</a:t>
            </a:r>
          </a:p>
          <a:p>
            <a:pPr marL="342900" marR="0" lvl="0" indent="-342900">
              <a:spcBef>
                <a:spcPts val="0"/>
              </a:spcBef>
              <a:spcAft>
                <a:spcPts val="800"/>
              </a:spcAft>
              <a:buSzPts val="1000"/>
              <a:buFont typeface="Symbol" panose="05050102010706020507" pitchFamily="18" charset="2"/>
              <a:buChar char=""/>
              <a:tabLst>
                <a:tab pos="457200" algn="l"/>
              </a:tabLst>
            </a:pPr>
            <a:endParaRPr lang="en-US" sz="1900" kern="100" dirty="0">
              <a:effectLst/>
              <a:latin typeface="Calibri" panose="020F050202020403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US" sz="1900" b="1" kern="100" dirty="0">
                <a:effectLst/>
                <a:latin typeface="Calibri" panose="020F0502020204030204" pitchFamily="34" charset="0"/>
                <a:ea typeface="Aptos" panose="020B0004020202020204" pitchFamily="34" charset="0"/>
                <a:cs typeface="Times New Roman" panose="02020603050405020304" pitchFamily="18" charset="0"/>
              </a:rPr>
              <a:t>Cost Savings:</a:t>
            </a:r>
            <a:endParaRPr lang="en-US" sz="1900" kern="100" dirty="0">
              <a:effectLst/>
              <a:latin typeface="Calibri" panose="020F050202020403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US" sz="1900" kern="100" dirty="0">
                <a:effectLst/>
                <a:latin typeface="Calibri" panose="020F0502020204030204" pitchFamily="34" charset="0"/>
                <a:ea typeface="Aptos" panose="020B0004020202020204" pitchFamily="34" charset="0"/>
                <a:cs typeface="Times New Roman" panose="02020603050405020304" pitchFamily="18" charset="0"/>
              </a:rPr>
              <a:t>Proactive infrastructure upgrades and the integration of battery storage could lead to a 10-20% reduction in operational costs associated with emergency energy distribution.</a:t>
            </a:r>
          </a:p>
          <a:p>
            <a:endParaRPr lang="en-US" sz="1900" dirty="0"/>
          </a:p>
        </p:txBody>
      </p:sp>
      <p:pic>
        <p:nvPicPr>
          <p:cNvPr id="7" name="Graphic 6" descr="Upward trend">
            <a:extLst>
              <a:ext uri="{FF2B5EF4-FFF2-40B4-BE49-F238E27FC236}">
                <a16:creationId xmlns:a16="http://schemas.microsoft.com/office/drawing/2014/main" id="{56AD9C3B-3FA1-A0A1-617E-664642E8FA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913" y="1197430"/>
            <a:ext cx="4593771" cy="4593771"/>
          </a:xfrm>
          <a:prstGeom prst="rect">
            <a:avLst/>
          </a:prstGeom>
        </p:spPr>
      </p:pic>
    </p:spTree>
    <p:extLst>
      <p:ext uri="{BB962C8B-B14F-4D97-AF65-F5344CB8AC3E}">
        <p14:creationId xmlns:p14="http://schemas.microsoft.com/office/powerpoint/2010/main" val="271834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a:extLst>
              <a:ext uri="{FF2B5EF4-FFF2-40B4-BE49-F238E27FC236}">
                <a16:creationId xmlns:a16="http://schemas.microsoft.com/office/drawing/2014/main" id="{F5A15453-16B7-0640-1A0E-30695D68783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8000"/>
                    </a14:imgEffect>
                    <a14:imgEffect>
                      <a14:saturation sat="66000"/>
                    </a14:imgEffect>
                    <a14:imgEffect>
                      <a14:brightnessContrast bright="-30000" contrast="20000"/>
                    </a14:imgEffect>
                  </a14:imgLayer>
                </a14:imgProps>
              </a:ext>
              <a:ext uri="{28A0092B-C50C-407E-A947-70E740481C1C}">
                <a14:useLocalDpi xmlns:a14="http://schemas.microsoft.com/office/drawing/2010/main" val="0"/>
              </a:ext>
            </a:extLst>
          </a:blip>
          <a:srcRect t="7802" b="7802"/>
          <a:stretch/>
        </p:blipFill>
        <p:spPr>
          <a:xfrm>
            <a:off x="20" y="10"/>
            <a:ext cx="12188932" cy="6857990"/>
          </a:xfrm>
          <a:prstGeom prst="rect">
            <a:avLst/>
          </a:prstGeom>
        </p:spPr>
      </p:pic>
      <p:sp>
        <p:nvSpPr>
          <p:cNvPr id="2" name="Title 1">
            <a:extLst>
              <a:ext uri="{FF2B5EF4-FFF2-40B4-BE49-F238E27FC236}">
                <a16:creationId xmlns:a16="http://schemas.microsoft.com/office/drawing/2014/main" id="{24686FCC-6837-B3AF-BA8A-827FE23CCD61}"/>
              </a:ext>
            </a:extLst>
          </p:cNvPr>
          <p:cNvSpPr>
            <a:spLocks noGrp="1"/>
          </p:cNvSpPr>
          <p:nvPr>
            <p:ph type="title"/>
          </p:nvPr>
        </p:nvSpPr>
        <p:spPr>
          <a:xfrm>
            <a:off x="457200" y="668049"/>
            <a:ext cx="7685037" cy="1325563"/>
          </a:xfrm>
        </p:spPr>
        <p:txBody>
          <a:bodyPr>
            <a:normAutofit/>
          </a:bodyPr>
          <a:lstStyle/>
          <a:p>
            <a:r>
              <a:rPr lang="en-US" sz="5400" b="1" dirty="0">
                <a:solidFill>
                  <a:srgbClr val="FFFFFF"/>
                </a:solidFill>
                <a:effectLst/>
                <a:latin typeface="Calibri" panose="020F0502020204030204" pitchFamily="34" charset="0"/>
                <a:ea typeface="Aptos" panose="020B0004020202020204" pitchFamily="34" charset="0"/>
                <a:cs typeface="Times New Roman" panose="02020603050405020304" pitchFamily="18" charset="0"/>
              </a:rPr>
              <a:t>Conclusion</a:t>
            </a:r>
            <a:endParaRPr lang="en-US" dirty="0">
              <a:solidFill>
                <a:srgbClr val="FFFFFF"/>
              </a:solidFill>
            </a:endParaRPr>
          </a:p>
        </p:txBody>
      </p:sp>
      <p:sp>
        <p:nvSpPr>
          <p:cNvPr id="3" name="Content Placeholder 2">
            <a:extLst>
              <a:ext uri="{FF2B5EF4-FFF2-40B4-BE49-F238E27FC236}">
                <a16:creationId xmlns:a16="http://schemas.microsoft.com/office/drawing/2014/main" id="{85DCC830-509B-E0F2-880D-8A7D3ECCF2C2}"/>
              </a:ext>
            </a:extLst>
          </p:cNvPr>
          <p:cNvSpPr>
            <a:spLocks noGrp="1"/>
          </p:cNvSpPr>
          <p:nvPr>
            <p:ph idx="1"/>
          </p:nvPr>
        </p:nvSpPr>
        <p:spPr>
          <a:xfrm>
            <a:off x="457200" y="2096713"/>
            <a:ext cx="7685037" cy="4080250"/>
          </a:xfrm>
        </p:spPr>
        <p:txBody>
          <a:bodyPr>
            <a:normAutofit/>
          </a:bodyPr>
          <a:lstStyle/>
          <a:p>
            <a:r>
              <a:rPr lang="en-US" sz="2800" kern="100" dirty="0">
                <a:solidFill>
                  <a:srgbClr val="FFFFFF"/>
                </a:solidFill>
                <a:effectLst/>
                <a:latin typeface="Calibri" panose="020F0502020204030204" pitchFamily="34" charset="0"/>
                <a:ea typeface="Aptos" panose="020B0004020202020204" pitchFamily="34" charset="0"/>
                <a:cs typeface="Times New Roman" panose="02020603050405020304" pitchFamily="18" charset="0"/>
              </a:rPr>
              <a:t>Predictive analytics holds significant potential in enhancing the reliability and efficiency of Puerto Rico’s energy grid. By implementing the proposed actions, we can better prepare for and mitigate potential energy shortages, contributing to a more sustainable energy future for the island.</a:t>
            </a:r>
          </a:p>
          <a:p>
            <a:endParaRPr lang="en-US" dirty="0">
              <a:solidFill>
                <a:srgbClr val="FFFFFF"/>
              </a:solidFill>
            </a:endParaRPr>
          </a:p>
        </p:txBody>
      </p:sp>
      <p:grpSp>
        <p:nvGrpSpPr>
          <p:cNvPr id="11" name="Group 10">
            <a:extLst>
              <a:ext uri="{FF2B5EF4-FFF2-40B4-BE49-F238E27FC236}">
                <a16:creationId xmlns:a16="http://schemas.microsoft.com/office/drawing/2014/main" id="{7CECCFA5-40A0-4B37-8B7B-D912C28A15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A769C0F1-62DE-46AE-9526-CBD795D1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340BA6BB-87A1-4F4A-8B9B-D7B83FE58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4" name="Freeform: Shape 13">
              <a:extLst>
                <a:ext uri="{FF2B5EF4-FFF2-40B4-BE49-F238E27FC236}">
                  <a16:creationId xmlns:a16="http://schemas.microsoft.com/office/drawing/2014/main" id="{ECC2ADB9-B92C-4252-B47E-B41B61AFF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CC02BB26-7CE5-4FAE-A255-5DEF1B3F3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Graphic 9">
              <a:extLst>
                <a:ext uri="{FF2B5EF4-FFF2-40B4-BE49-F238E27FC236}">
                  <a16:creationId xmlns:a16="http://schemas.microsoft.com/office/drawing/2014/main" id="{B65C1BB9-F5F2-4728-B47D-3B2F995E9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Graphic 9">
              <a:extLst>
                <a:ext uri="{FF2B5EF4-FFF2-40B4-BE49-F238E27FC236}">
                  <a16:creationId xmlns:a16="http://schemas.microsoft.com/office/drawing/2014/main" id="{A26117A4-4B2F-495A-87A5-63E265B5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842023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9"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30"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4676BB7-968E-FF8A-1A3F-F0BF14D20FCD}"/>
              </a:ext>
            </a:extLst>
          </p:cNvPr>
          <p:cNvSpPr>
            <a:spLocks noGrp="1"/>
          </p:cNvSpPr>
          <p:nvPr>
            <p:ph type="title"/>
          </p:nvPr>
        </p:nvSpPr>
        <p:spPr>
          <a:xfrm>
            <a:off x="457200" y="668049"/>
            <a:ext cx="11187316" cy="1325563"/>
          </a:xfrm>
        </p:spPr>
        <p:txBody>
          <a:bodyPr>
            <a:normAutofit/>
          </a:bodyPr>
          <a:lstStyle/>
          <a:p>
            <a:r>
              <a:rPr lang="en-US" sz="5400" dirty="0"/>
              <a:t>Sources</a:t>
            </a:r>
          </a:p>
        </p:txBody>
      </p:sp>
      <p:graphicFrame>
        <p:nvGraphicFramePr>
          <p:cNvPr id="31" name="Content Placeholder 2">
            <a:extLst>
              <a:ext uri="{FF2B5EF4-FFF2-40B4-BE49-F238E27FC236}">
                <a16:creationId xmlns:a16="http://schemas.microsoft.com/office/drawing/2014/main" id="{12AC1988-0BFB-E0DE-7C70-8B1356A65F61}"/>
              </a:ext>
            </a:extLst>
          </p:cNvPr>
          <p:cNvGraphicFramePr>
            <a:graphicFrameLocks noGrp="1"/>
          </p:cNvGraphicFramePr>
          <p:nvPr>
            <p:ph idx="1"/>
            <p:extLst>
              <p:ext uri="{D42A27DB-BD31-4B8C-83A1-F6EECF244321}">
                <p14:modId xmlns:p14="http://schemas.microsoft.com/office/powerpoint/2010/main" val="2375049763"/>
              </p:ext>
            </p:extLst>
          </p:nvPr>
        </p:nvGraphicFramePr>
        <p:xfrm>
          <a:off x="457200" y="2097088"/>
          <a:ext cx="11187390" cy="4079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7574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9"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00"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01" name="Group 100">
            <a:extLst>
              <a:ext uri="{FF2B5EF4-FFF2-40B4-BE49-F238E27FC236}">
                <a16:creationId xmlns:a16="http://schemas.microsoft.com/office/drawing/2014/main" id="{7EE36A67-006F-476F-9635-DC6B386EE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685620"/>
            <a:ext cx="5444327" cy="6049020"/>
            <a:chOff x="6744625" y="685620"/>
            <a:chExt cx="5444327" cy="6049020"/>
          </a:xfrm>
        </p:grpSpPr>
        <p:sp>
          <p:nvSpPr>
            <p:cNvPr id="64" name="Oval 63">
              <a:extLst>
                <a:ext uri="{FF2B5EF4-FFF2-40B4-BE49-F238E27FC236}">
                  <a16:creationId xmlns:a16="http://schemas.microsoft.com/office/drawing/2014/main" id="{D09EE09B-0433-4F4A-B864-D895D8BAE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7132" y="6155147"/>
              <a:ext cx="227139" cy="2271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raphic 9">
              <a:extLst>
                <a:ext uri="{FF2B5EF4-FFF2-40B4-BE49-F238E27FC236}">
                  <a16:creationId xmlns:a16="http://schemas.microsoft.com/office/drawing/2014/main" id="{50531F8D-2903-44C8-A854-DDCFFC34F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66" name="Graphic 18">
              <a:extLst>
                <a:ext uri="{FF2B5EF4-FFF2-40B4-BE49-F238E27FC236}">
                  <a16:creationId xmlns:a16="http://schemas.microsoft.com/office/drawing/2014/main" id="{95661429-E56F-4057-B25B-914DB7F87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103" name="Oval 102">
              <a:extLst>
                <a:ext uri="{FF2B5EF4-FFF2-40B4-BE49-F238E27FC236}">
                  <a16:creationId xmlns:a16="http://schemas.microsoft.com/office/drawing/2014/main" id="{07D6490B-F4AE-4A13-BB54-35274AB32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104" name="Freeform: Shape 103">
              <a:extLst>
                <a:ext uri="{FF2B5EF4-FFF2-40B4-BE49-F238E27FC236}">
                  <a16:creationId xmlns:a16="http://schemas.microsoft.com/office/drawing/2014/main" id="{D0FA281D-945D-4639-8F12-BC2D20C49E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105"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27F5D2-821F-224A-45A6-0E32B7B7C197}"/>
              </a:ext>
            </a:extLst>
          </p:cNvPr>
          <p:cNvSpPr>
            <a:spLocks noGrp="1"/>
          </p:cNvSpPr>
          <p:nvPr>
            <p:ph type="title"/>
          </p:nvPr>
        </p:nvSpPr>
        <p:spPr>
          <a:xfrm>
            <a:off x="457200" y="668049"/>
            <a:ext cx="5895581" cy="1325563"/>
          </a:xfrm>
        </p:spPr>
        <p:txBody>
          <a:bodyPr>
            <a:normAutofit/>
          </a:bodyPr>
          <a:lstStyle/>
          <a:p>
            <a:r>
              <a:rPr lang="en-US" dirty="0"/>
              <a:t>Introduction:</a:t>
            </a:r>
            <a:br>
              <a:rPr lang="en-US" dirty="0"/>
            </a:br>
            <a:r>
              <a:rPr lang="en-US" sz="3600" dirty="0"/>
              <a:t>About Me</a:t>
            </a:r>
            <a:endParaRPr lang="en-US" dirty="0"/>
          </a:p>
        </p:txBody>
      </p:sp>
      <p:pic>
        <p:nvPicPr>
          <p:cNvPr id="5" name="Picture 4">
            <a:extLst>
              <a:ext uri="{FF2B5EF4-FFF2-40B4-BE49-F238E27FC236}">
                <a16:creationId xmlns:a16="http://schemas.microsoft.com/office/drawing/2014/main" id="{6C6A232D-722B-409F-F75F-22AE3D9DB1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48315" y="1135172"/>
            <a:ext cx="4755631" cy="4755631"/>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a:ln>
            <a:noFill/>
          </a:ln>
          <a:effectLst>
            <a:softEdge rad="112500"/>
          </a:effectLst>
        </p:spPr>
      </p:pic>
      <p:graphicFrame>
        <p:nvGraphicFramePr>
          <p:cNvPr id="46" name="Content Placeholder 2">
            <a:extLst>
              <a:ext uri="{FF2B5EF4-FFF2-40B4-BE49-F238E27FC236}">
                <a16:creationId xmlns:a16="http://schemas.microsoft.com/office/drawing/2014/main" id="{3EB2C58C-A668-7A00-FF34-4EFC0B2A4452}"/>
              </a:ext>
            </a:extLst>
          </p:cNvPr>
          <p:cNvGraphicFramePr>
            <a:graphicFrameLocks noGrp="1"/>
          </p:cNvGraphicFramePr>
          <p:nvPr>
            <p:ph idx="1"/>
            <p:extLst>
              <p:ext uri="{D42A27DB-BD31-4B8C-83A1-F6EECF244321}">
                <p14:modId xmlns:p14="http://schemas.microsoft.com/office/powerpoint/2010/main" val="512945836"/>
              </p:ext>
            </p:extLst>
          </p:nvPr>
        </p:nvGraphicFramePr>
        <p:xfrm>
          <a:off x="457200" y="2096713"/>
          <a:ext cx="5895581" cy="4080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6297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1" name="Picture 50" descr="Wind farm silhouette">
            <a:extLst>
              <a:ext uri="{FF2B5EF4-FFF2-40B4-BE49-F238E27FC236}">
                <a16:creationId xmlns:a16="http://schemas.microsoft.com/office/drawing/2014/main" id="{F239D33E-D008-EF06-4236-ABF15CC10A5F}"/>
              </a:ext>
            </a:extLst>
          </p:cNvPr>
          <p:cNvPicPr>
            <a:picLocks noChangeAspect="1"/>
          </p:cNvPicPr>
          <p:nvPr/>
        </p:nvPicPr>
        <p:blipFill>
          <a:blip r:embed="rId2">
            <a:alphaModFix amt="60000"/>
          </a:blip>
          <a:srcRect t="14101" r="-1" b="-1"/>
          <a:stretch/>
        </p:blipFill>
        <p:spPr>
          <a:xfrm>
            <a:off x="3068" y="10"/>
            <a:ext cx="12188932" cy="6857990"/>
          </a:xfrm>
          <a:prstGeom prst="rect">
            <a:avLst/>
          </a:prstGeom>
        </p:spPr>
      </p:pic>
      <p:sp>
        <p:nvSpPr>
          <p:cNvPr id="2" name="Title 1">
            <a:extLst>
              <a:ext uri="{FF2B5EF4-FFF2-40B4-BE49-F238E27FC236}">
                <a16:creationId xmlns:a16="http://schemas.microsoft.com/office/drawing/2014/main" id="{AD4EBB75-9EDC-F22E-A84D-AC83EF87C567}"/>
              </a:ext>
            </a:extLst>
          </p:cNvPr>
          <p:cNvSpPr>
            <a:spLocks noGrp="1"/>
          </p:cNvSpPr>
          <p:nvPr>
            <p:ph type="title"/>
          </p:nvPr>
        </p:nvSpPr>
        <p:spPr>
          <a:xfrm>
            <a:off x="457200" y="514976"/>
            <a:ext cx="7685037" cy="859756"/>
          </a:xfrm>
        </p:spPr>
        <p:txBody>
          <a:bodyPr>
            <a:normAutofit/>
          </a:bodyPr>
          <a:lstStyle/>
          <a:p>
            <a:r>
              <a:rPr lang="en-US" dirty="0"/>
              <a:t>Problem Statement:</a:t>
            </a:r>
          </a:p>
        </p:txBody>
      </p:sp>
      <p:sp>
        <p:nvSpPr>
          <p:cNvPr id="52" name="Content Placeholder 2">
            <a:extLst>
              <a:ext uri="{FF2B5EF4-FFF2-40B4-BE49-F238E27FC236}">
                <a16:creationId xmlns:a16="http://schemas.microsoft.com/office/drawing/2014/main" id="{8064C990-547D-1ADD-67EE-FD76606C0F6E}"/>
              </a:ext>
            </a:extLst>
          </p:cNvPr>
          <p:cNvSpPr>
            <a:spLocks noGrp="1"/>
          </p:cNvSpPr>
          <p:nvPr>
            <p:ph idx="1"/>
          </p:nvPr>
        </p:nvSpPr>
        <p:spPr>
          <a:xfrm>
            <a:off x="455665" y="1440058"/>
            <a:ext cx="8539018" cy="1954310"/>
          </a:xfrm>
        </p:spPr>
        <p:txBody>
          <a:bodyPr>
            <a:normAutofit/>
          </a:bodyPr>
          <a:lstStyle/>
          <a:p>
            <a:r>
              <a:rPr lang="en-US" dirty="0">
                <a:solidFill>
                  <a:srgbClr val="FFFFFF"/>
                </a:solidFill>
                <a:latin typeface="Calibri" panose="020F0502020204030204" pitchFamily="34" charset="0"/>
                <a:cs typeface="Times New Roman" panose="02020603050405020304" pitchFamily="18" charset="0"/>
              </a:rPr>
              <a:t>Puerto Rico's PR100 project is an ambitious initiative aimed at transforming the country’s energy system to 100% renewable energy by 2050, ensuring a sustainable and reliable power grid.</a:t>
            </a:r>
          </a:p>
          <a:p>
            <a:r>
              <a:rPr lang="en-US" dirty="0">
                <a:solidFill>
                  <a:srgbClr val="FFFFFF"/>
                </a:solidFill>
                <a:effectLst/>
                <a:latin typeface="Calibri" panose="020F0502020204030204" pitchFamily="34" charset="0"/>
                <a:ea typeface="Aptos" panose="020B0004020202020204" pitchFamily="34" charset="0"/>
                <a:cs typeface="Times New Roman" panose="02020603050405020304" pitchFamily="18" charset="0"/>
              </a:rPr>
              <a:t>One of the challenges they face is in forecasting energy demand and capacity, especially during stress conditions, leading to mismatches that could cause energy shortages and waste.</a:t>
            </a:r>
            <a:endParaRPr lang="en-US" dirty="0">
              <a:solidFill>
                <a:srgbClr val="FFFFFF"/>
              </a:solidFill>
            </a:endParaRPr>
          </a:p>
        </p:txBody>
      </p:sp>
      <p:grpSp>
        <p:nvGrpSpPr>
          <p:cNvPr id="53" name="Group 52">
            <a:extLst>
              <a:ext uri="{FF2B5EF4-FFF2-40B4-BE49-F238E27FC236}">
                <a16:creationId xmlns:a16="http://schemas.microsoft.com/office/drawing/2014/main" id="{7CECCFA5-40A0-4B37-8B7B-D912C28A15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A769C0F1-62DE-46AE-9526-CBD795D1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Graphic 9">
              <a:extLst>
                <a:ext uri="{FF2B5EF4-FFF2-40B4-BE49-F238E27FC236}">
                  <a16:creationId xmlns:a16="http://schemas.microsoft.com/office/drawing/2014/main" id="{340BA6BB-87A1-4F4A-8B9B-D7B83FE58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4" name="Freeform: Shape 13">
              <a:extLst>
                <a:ext uri="{FF2B5EF4-FFF2-40B4-BE49-F238E27FC236}">
                  <a16:creationId xmlns:a16="http://schemas.microsoft.com/office/drawing/2014/main" id="{ECC2ADB9-B92C-4252-B47E-B41B61AFF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CC02BB26-7CE5-4FAE-A255-5DEF1B3F3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Graphic 9">
              <a:extLst>
                <a:ext uri="{FF2B5EF4-FFF2-40B4-BE49-F238E27FC236}">
                  <a16:creationId xmlns:a16="http://schemas.microsoft.com/office/drawing/2014/main" id="{B65C1BB9-F5F2-4728-B47D-3B2F995E9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Graphic 9">
              <a:extLst>
                <a:ext uri="{FF2B5EF4-FFF2-40B4-BE49-F238E27FC236}">
                  <a16:creationId xmlns:a16="http://schemas.microsoft.com/office/drawing/2014/main" id="{A26117A4-4B2F-495A-87A5-63E265B5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4" name="Title 1">
            <a:extLst>
              <a:ext uri="{FF2B5EF4-FFF2-40B4-BE49-F238E27FC236}">
                <a16:creationId xmlns:a16="http://schemas.microsoft.com/office/drawing/2014/main" id="{4CFF092B-C788-A574-3C8D-061CB2D40B8A}"/>
              </a:ext>
            </a:extLst>
          </p:cNvPr>
          <p:cNvSpPr txBox="1">
            <a:spLocks/>
          </p:cNvSpPr>
          <p:nvPr/>
        </p:nvSpPr>
        <p:spPr>
          <a:xfrm>
            <a:off x="457200" y="3551511"/>
            <a:ext cx="7685037" cy="8597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Hypothesis:</a:t>
            </a:r>
          </a:p>
        </p:txBody>
      </p:sp>
      <p:sp>
        <p:nvSpPr>
          <p:cNvPr id="6" name="Content Placeholder 2">
            <a:extLst>
              <a:ext uri="{FF2B5EF4-FFF2-40B4-BE49-F238E27FC236}">
                <a16:creationId xmlns:a16="http://schemas.microsoft.com/office/drawing/2014/main" id="{BB5AEE96-69A5-4FE6-0A96-3FDCC0228EFF}"/>
              </a:ext>
            </a:extLst>
          </p:cNvPr>
          <p:cNvSpPr txBox="1">
            <a:spLocks/>
          </p:cNvSpPr>
          <p:nvPr/>
        </p:nvSpPr>
        <p:spPr>
          <a:xfrm>
            <a:off x="452617" y="4235074"/>
            <a:ext cx="8539018" cy="1954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800"/>
              </a:spcAft>
              <a:buSzPts val="1000"/>
              <a:tabLst>
                <a:tab pos="457200" algn="l"/>
              </a:tabLst>
            </a:pPr>
            <a:endParaRPr lang="en-US" dirty="0">
              <a:solidFill>
                <a:srgbClr val="FFFFFF"/>
              </a:solidFill>
              <a:latin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CD8BEC3-F7D6-518A-21DB-01E05E7B7E80}"/>
              </a:ext>
            </a:extLst>
          </p:cNvPr>
          <p:cNvSpPr txBox="1">
            <a:spLocks/>
          </p:cNvSpPr>
          <p:nvPr/>
        </p:nvSpPr>
        <p:spPr>
          <a:xfrm>
            <a:off x="452617" y="4394091"/>
            <a:ext cx="8539018" cy="1954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latin typeface="Calibri" panose="020F0502020204030204" pitchFamily="34" charset="0"/>
                <a:cs typeface="Times New Roman" panose="02020603050405020304" pitchFamily="18" charset="0"/>
              </a:rPr>
              <a:t>Predictive analytics can improve the accuracy of forecasting these energy mismatches by utilizing historical data and grid performance metrics, thereby enabling better preparation and response.</a:t>
            </a:r>
          </a:p>
        </p:txBody>
      </p:sp>
    </p:spTree>
    <p:extLst>
      <p:ext uri="{BB962C8B-B14F-4D97-AF65-F5344CB8AC3E}">
        <p14:creationId xmlns:p14="http://schemas.microsoft.com/office/powerpoint/2010/main" val="1604120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46" name="Color Fill">
            <a:extLst>
              <a:ext uri="{FF2B5EF4-FFF2-40B4-BE49-F238E27FC236}">
                <a16:creationId xmlns:a16="http://schemas.microsoft.com/office/drawing/2014/main" id="{3FFB0B4B-B126-43E0-A25C-BA563433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48" name="Graphic 9">
            <a:extLst>
              <a:ext uri="{FF2B5EF4-FFF2-40B4-BE49-F238E27FC236}">
                <a16:creationId xmlns:a16="http://schemas.microsoft.com/office/drawing/2014/main" id="{D9C0F9DF-6CF4-451E-A975-A223B0DD4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a:p>
        </p:txBody>
      </p:sp>
      <p:sp>
        <p:nvSpPr>
          <p:cNvPr id="50"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9A3A854C-E086-57FC-316B-6CA1E4A46C5B}"/>
              </a:ext>
            </a:extLst>
          </p:cNvPr>
          <p:cNvSpPr>
            <a:spLocks noGrp="1"/>
          </p:cNvSpPr>
          <p:nvPr>
            <p:ph type="title"/>
          </p:nvPr>
        </p:nvSpPr>
        <p:spPr>
          <a:xfrm>
            <a:off x="457200" y="758952"/>
            <a:ext cx="4503557" cy="1325563"/>
          </a:xfrm>
        </p:spPr>
        <p:txBody>
          <a:bodyPr anchor="b">
            <a:normAutofit/>
          </a:bodyPr>
          <a:lstStyle/>
          <a:p>
            <a:r>
              <a:rPr lang="en-US" sz="3700" dirty="0">
                <a:effectLst/>
                <a:ea typeface="Aptos" panose="020B0004020202020204" pitchFamily="34" charset="0"/>
                <a:cs typeface="Times New Roman" panose="02020603050405020304" pitchFamily="18" charset="0"/>
              </a:rPr>
              <a:t>Summary of the Data Analysis Process</a:t>
            </a:r>
            <a:endParaRPr lang="en-US" sz="3700" dirty="0"/>
          </a:p>
        </p:txBody>
      </p:sp>
      <p:sp>
        <p:nvSpPr>
          <p:cNvPr id="37" name="Content Placeholder 2">
            <a:extLst>
              <a:ext uri="{FF2B5EF4-FFF2-40B4-BE49-F238E27FC236}">
                <a16:creationId xmlns:a16="http://schemas.microsoft.com/office/drawing/2014/main" id="{04A53503-1479-FEAC-5204-5B6FBF751DE8}"/>
              </a:ext>
            </a:extLst>
          </p:cNvPr>
          <p:cNvSpPr>
            <a:spLocks noGrp="1"/>
          </p:cNvSpPr>
          <p:nvPr>
            <p:ph idx="1"/>
          </p:nvPr>
        </p:nvSpPr>
        <p:spPr>
          <a:xfrm>
            <a:off x="457200" y="2285999"/>
            <a:ext cx="4503557" cy="4013201"/>
          </a:xfrm>
        </p:spPr>
        <p:txBody>
          <a:bodyPr>
            <a:normAutofit fontScale="92500" lnSpcReduction="20000"/>
          </a:bodyPr>
          <a:lstStyle/>
          <a:p>
            <a:r>
              <a:rPr lang="en-US" sz="2800" dirty="0">
                <a:latin typeface="Calibri" panose="020F0502020204030204" pitchFamily="34" charset="0"/>
                <a:ea typeface="Calibri" panose="020F0502020204030204" pitchFamily="34" charset="0"/>
                <a:cs typeface="Calibri" panose="020F0502020204030204" pitchFamily="34" charset="0"/>
              </a:rPr>
              <a:t>I gathered publicly available data from the U.S. Department of Energy, which includes predicted hourly energy generation and capacity for Puerto Rico, as part of the PR100 project.</a:t>
            </a:r>
          </a:p>
          <a:p>
            <a:endParaRPr lang="en-US" sz="2800" dirty="0">
              <a:latin typeface="Calibri" panose="020F0502020204030204" pitchFamily="34" charset="0"/>
              <a:ea typeface="Calibri" panose="020F0502020204030204" pitchFamily="34" charset="0"/>
              <a:cs typeface="Calibri" panose="020F0502020204030204" pitchFamily="34" charset="0"/>
            </a:endParaRPr>
          </a:p>
          <a:p>
            <a:r>
              <a:rPr lang="en-US" sz="2800" dirty="0">
                <a:latin typeface="Calibri" panose="020F0502020204030204" pitchFamily="34" charset="0"/>
                <a:ea typeface="Calibri" panose="020F0502020204030204" pitchFamily="34" charset="0"/>
                <a:cs typeface="Calibri" panose="020F0502020204030204" pitchFamily="34" charset="0"/>
              </a:rPr>
              <a:t>The dataset focuses on energy generation and capacity for various technologies and scenarios, specifically targeting the year 2025.</a:t>
            </a:r>
          </a:p>
        </p:txBody>
      </p:sp>
      <p:pic>
        <p:nvPicPr>
          <p:cNvPr id="8" name="Picture 7">
            <a:extLst>
              <a:ext uri="{FF2B5EF4-FFF2-40B4-BE49-F238E27FC236}">
                <a16:creationId xmlns:a16="http://schemas.microsoft.com/office/drawing/2014/main" id="{6FCFB421-547F-F9F2-6620-85A31ABD43BB}"/>
              </a:ext>
            </a:extLst>
          </p:cNvPr>
          <p:cNvPicPr>
            <a:picLocks noChangeAspect="1"/>
          </p:cNvPicPr>
          <p:nvPr/>
        </p:nvPicPr>
        <p:blipFill>
          <a:blip r:embed="rId3"/>
          <a:stretch>
            <a:fillRect/>
          </a:stretch>
        </p:blipFill>
        <p:spPr>
          <a:xfrm>
            <a:off x="7360089" y="2502210"/>
            <a:ext cx="2758536" cy="3988246"/>
          </a:xfrm>
          <a:prstGeom prst="rect">
            <a:avLst/>
          </a:prstGeom>
        </p:spPr>
      </p:pic>
      <p:pic>
        <p:nvPicPr>
          <p:cNvPr id="6" name="Picture 5">
            <a:extLst>
              <a:ext uri="{FF2B5EF4-FFF2-40B4-BE49-F238E27FC236}">
                <a16:creationId xmlns:a16="http://schemas.microsoft.com/office/drawing/2014/main" id="{F8401762-6622-26CF-D4D6-1C0AB0729B7A}"/>
              </a:ext>
            </a:extLst>
          </p:cNvPr>
          <p:cNvPicPr>
            <a:picLocks noChangeAspect="1"/>
          </p:cNvPicPr>
          <p:nvPr/>
        </p:nvPicPr>
        <p:blipFill>
          <a:blip r:embed="rId4"/>
          <a:stretch>
            <a:fillRect/>
          </a:stretch>
        </p:blipFill>
        <p:spPr>
          <a:xfrm>
            <a:off x="5515814" y="461235"/>
            <a:ext cx="6447085" cy="1676241"/>
          </a:xfrm>
          <a:prstGeom prst="rect">
            <a:avLst/>
          </a:prstGeom>
        </p:spPr>
      </p:pic>
    </p:spTree>
    <p:extLst>
      <p:ext uri="{BB962C8B-B14F-4D97-AF65-F5344CB8AC3E}">
        <p14:creationId xmlns:p14="http://schemas.microsoft.com/office/powerpoint/2010/main" val="1889568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5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51" name="Group 50">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5" name="Oval 1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Freeform: Shape 1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8" name="Freeform: Shape 1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5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53"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54"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55" name="Graphic 9">
            <a:extLst>
              <a:ext uri="{FF2B5EF4-FFF2-40B4-BE49-F238E27FC236}">
                <a16:creationId xmlns:a16="http://schemas.microsoft.com/office/drawing/2014/main" id="{F06D24B5-CEAF-4471-B212-2313FAF27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a:p>
        </p:txBody>
      </p:sp>
      <p:sp>
        <p:nvSpPr>
          <p:cNvPr id="56"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0FB2619-84B8-EA95-CA52-51CFA3016467}"/>
              </a:ext>
            </a:extLst>
          </p:cNvPr>
          <p:cNvSpPr>
            <a:spLocks noGrp="1"/>
          </p:cNvSpPr>
          <p:nvPr>
            <p:ph type="title"/>
          </p:nvPr>
        </p:nvSpPr>
        <p:spPr>
          <a:xfrm>
            <a:off x="388346" y="339597"/>
            <a:ext cx="4279631" cy="1604726"/>
          </a:xfrm>
        </p:spPr>
        <p:txBody>
          <a:bodyPr vert="horz" lIns="91440" tIns="45720" rIns="91440" bIns="45720" rtlCol="0" anchor="b">
            <a:normAutofit/>
          </a:bodyPr>
          <a:lstStyle/>
          <a:p>
            <a:r>
              <a:rPr lang="en-US" sz="5400" dirty="0"/>
              <a:t>Scenario Descriptions</a:t>
            </a:r>
          </a:p>
        </p:txBody>
      </p:sp>
      <p:pic>
        <p:nvPicPr>
          <p:cNvPr id="4" name="Picture 3" descr="A diagram of a small town&#10;&#10;Description automatically generated">
            <a:extLst>
              <a:ext uri="{FF2B5EF4-FFF2-40B4-BE49-F238E27FC236}">
                <a16:creationId xmlns:a16="http://schemas.microsoft.com/office/drawing/2014/main" id="{6C1FE033-0A26-2081-D367-CB3C0F6EA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994093" y="2120865"/>
            <a:ext cx="5761582" cy="3269697"/>
          </a:xfrm>
          <a:prstGeom prst="rect">
            <a:avLst/>
          </a:prstGeom>
          <a:noFill/>
        </p:spPr>
      </p:pic>
      <p:sp>
        <p:nvSpPr>
          <p:cNvPr id="7" name="TextBox 6">
            <a:extLst>
              <a:ext uri="{FF2B5EF4-FFF2-40B4-BE49-F238E27FC236}">
                <a16:creationId xmlns:a16="http://schemas.microsoft.com/office/drawing/2014/main" id="{34379FCE-0E11-2018-99C2-207F874F577D}"/>
              </a:ext>
            </a:extLst>
          </p:cNvPr>
          <p:cNvSpPr txBox="1"/>
          <p:nvPr/>
        </p:nvSpPr>
        <p:spPr>
          <a:xfrm>
            <a:off x="328927" y="2120865"/>
            <a:ext cx="5527374" cy="3370153"/>
          </a:xfrm>
          <a:prstGeom prst="rect">
            <a:avLst/>
          </a:prstGeom>
          <a:noFill/>
        </p:spPr>
        <p:txBody>
          <a:bodyPr wrap="square">
            <a:spAutoFit/>
          </a:bodyPr>
          <a:lstStyle/>
          <a:p>
            <a:pPr>
              <a:spcBef>
                <a:spcPts val="600"/>
              </a:spcBef>
            </a:pPr>
            <a:r>
              <a:rPr lang="en-US" dirty="0">
                <a:latin typeface="Calibri" panose="020F0502020204030204" pitchFamily="34" charset="0"/>
                <a:ea typeface="Calibri" panose="020F0502020204030204" pitchFamily="34" charset="0"/>
                <a:cs typeface="Calibri" panose="020F0502020204030204" pitchFamily="34" charset="0"/>
              </a:rPr>
              <a:t>Three scenarios were created for PR100:</a:t>
            </a:r>
          </a:p>
          <a:p>
            <a:pPr marL="342900" indent="-342900">
              <a:spcBef>
                <a:spcPts val="600"/>
              </a:spcBef>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Economic Adoption</a:t>
            </a:r>
            <a:r>
              <a:rPr lang="en-US" dirty="0">
                <a:latin typeface="Calibri" panose="020F0502020204030204" pitchFamily="34" charset="0"/>
                <a:ea typeface="Calibri" panose="020F0502020204030204" pitchFamily="34" charset="0"/>
                <a:cs typeface="Calibri" panose="020F0502020204030204" pitchFamily="34" charset="0"/>
              </a:rPr>
              <a:t> - Promotes distributed energy resource (DER) adoption based on financial benefits for homeowners and businesses, with a focus on critical services.</a:t>
            </a:r>
          </a:p>
          <a:p>
            <a:pPr marL="342900" indent="-342900">
              <a:spcBef>
                <a:spcPts val="600"/>
              </a:spcBef>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Equitable Adoption</a:t>
            </a:r>
            <a:r>
              <a:rPr lang="en-US" dirty="0">
                <a:latin typeface="Calibri" panose="020F0502020204030204" pitchFamily="34" charset="0"/>
                <a:ea typeface="Calibri" panose="020F0502020204030204" pitchFamily="34" charset="0"/>
                <a:cs typeface="Calibri" panose="020F0502020204030204" pitchFamily="34" charset="0"/>
              </a:rPr>
              <a:t> - Builds on Scenario 1 by including DER adoption for remote and low-income households.</a:t>
            </a:r>
          </a:p>
          <a:p>
            <a:pPr marL="342900" indent="-342900">
              <a:spcBef>
                <a:spcPts val="600"/>
              </a:spcBef>
              <a:buFont typeface="+mj-lt"/>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Maximum Adoption</a:t>
            </a:r>
            <a:r>
              <a:rPr lang="en-US" dirty="0">
                <a:latin typeface="Calibri" panose="020F0502020204030204" pitchFamily="34" charset="0"/>
                <a:ea typeface="Calibri" panose="020F0502020204030204" pitchFamily="34" charset="0"/>
                <a:cs typeface="Calibri" panose="020F0502020204030204" pitchFamily="34" charset="0"/>
              </a:rPr>
              <a:t> - Maximizes DER deployment on all suitable rooftops to meet critical energy needs across Puerto Rico.</a:t>
            </a:r>
          </a:p>
        </p:txBody>
      </p:sp>
    </p:spTree>
    <p:extLst>
      <p:ext uri="{BB962C8B-B14F-4D97-AF65-F5344CB8AC3E}">
        <p14:creationId xmlns:p14="http://schemas.microsoft.com/office/powerpoint/2010/main" val="1474102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4"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16"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9EDAD40-1556-014A-F74E-7A3816B50919}"/>
              </a:ext>
            </a:extLst>
          </p:cNvPr>
          <p:cNvSpPr>
            <a:spLocks noGrp="1"/>
          </p:cNvSpPr>
          <p:nvPr>
            <p:ph type="title"/>
          </p:nvPr>
        </p:nvSpPr>
        <p:spPr>
          <a:xfrm>
            <a:off x="457199" y="508000"/>
            <a:ext cx="6396183" cy="1576516"/>
          </a:xfrm>
        </p:spPr>
        <p:txBody>
          <a:bodyPr anchor="b">
            <a:normAutofit/>
          </a:bodyPr>
          <a:lstStyle/>
          <a:p>
            <a:r>
              <a:rPr lang="en-US" sz="5400" dirty="0"/>
              <a:t>Scenario Descriptions cont.</a:t>
            </a:r>
          </a:p>
        </p:txBody>
      </p:sp>
      <p:sp>
        <p:nvSpPr>
          <p:cNvPr id="3" name="Content Placeholder 2">
            <a:extLst>
              <a:ext uri="{FF2B5EF4-FFF2-40B4-BE49-F238E27FC236}">
                <a16:creationId xmlns:a16="http://schemas.microsoft.com/office/drawing/2014/main" id="{EDDD57B3-F4A4-CEE3-8D63-9A7660B102B7}"/>
              </a:ext>
            </a:extLst>
          </p:cNvPr>
          <p:cNvSpPr>
            <a:spLocks noGrp="1"/>
          </p:cNvSpPr>
          <p:nvPr>
            <p:ph idx="1"/>
          </p:nvPr>
        </p:nvSpPr>
        <p:spPr>
          <a:xfrm>
            <a:off x="457200" y="2424545"/>
            <a:ext cx="4640729" cy="3749040"/>
          </a:xfrm>
        </p:spPr>
        <p:txBody>
          <a:bodyPr>
            <a:normAutofit/>
          </a:bodyPr>
          <a:lstStyle/>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Scenario and Variation Combinations</a:t>
            </a:r>
          </a:p>
          <a:p>
            <a:r>
              <a:rPr lang="en-US" sz="1800" dirty="0">
                <a:latin typeface="Calibri" panose="020F0502020204030204" pitchFamily="34" charset="0"/>
                <a:ea typeface="Calibri" panose="020F0502020204030204" pitchFamily="34" charset="0"/>
                <a:cs typeface="Calibri" panose="020F0502020204030204" pitchFamily="34" charset="0"/>
              </a:rPr>
              <a:t>Combining Scenarios 1 through 3 with two load variations and two land use variations results in 12 total scenario combinations. </a:t>
            </a:r>
          </a:p>
          <a:p>
            <a:r>
              <a:rPr lang="en-US" sz="1800" dirty="0">
                <a:latin typeface="Calibri" panose="020F0502020204030204" pitchFamily="34" charset="0"/>
                <a:ea typeface="Calibri" panose="020F0502020204030204" pitchFamily="34" charset="0"/>
                <a:cs typeface="Calibri" panose="020F0502020204030204" pitchFamily="34" charset="0"/>
              </a:rPr>
              <a:t>The scenarios primarily focus on different levels of distributed PV and storage. Additionally, variations include the use of agricultural land for utility-scale solar and wind, and two options for load trajectories.</a:t>
            </a:r>
          </a:p>
          <a:p>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table of adoption options&#10;&#10;Description automatically generated with medium confidence">
            <a:extLst>
              <a:ext uri="{FF2B5EF4-FFF2-40B4-BE49-F238E27FC236}">
                <a16:creationId xmlns:a16="http://schemas.microsoft.com/office/drawing/2014/main" id="{EABC52B4-0857-E6DE-2008-B399AE195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769075" y="2424545"/>
            <a:ext cx="5940568" cy="3371272"/>
          </a:xfrm>
          <a:prstGeom prst="rect">
            <a:avLst/>
          </a:prstGeom>
          <a:noFill/>
        </p:spPr>
      </p:pic>
    </p:spTree>
    <p:extLst>
      <p:ext uri="{BB962C8B-B14F-4D97-AF65-F5344CB8AC3E}">
        <p14:creationId xmlns:p14="http://schemas.microsoft.com/office/powerpoint/2010/main" val="830754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4"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16"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9EDAD40-1556-014A-F74E-7A3816B50919}"/>
              </a:ext>
            </a:extLst>
          </p:cNvPr>
          <p:cNvSpPr>
            <a:spLocks noGrp="1"/>
          </p:cNvSpPr>
          <p:nvPr>
            <p:ph type="title"/>
          </p:nvPr>
        </p:nvSpPr>
        <p:spPr>
          <a:xfrm>
            <a:off x="457199" y="508000"/>
            <a:ext cx="6396183" cy="1576516"/>
          </a:xfrm>
        </p:spPr>
        <p:txBody>
          <a:bodyPr anchor="b">
            <a:normAutofit/>
          </a:bodyPr>
          <a:lstStyle/>
          <a:p>
            <a:r>
              <a:rPr lang="en-US" sz="5400" dirty="0"/>
              <a:t>Scenario Descriptions cont.</a:t>
            </a:r>
          </a:p>
        </p:txBody>
      </p:sp>
      <p:sp>
        <p:nvSpPr>
          <p:cNvPr id="3" name="Content Placeholder 2">
            <a:extLst>
              <a:ext uri="{FF2B5EF4-FFF2-40B4-BE49-F238E27FC236}">
                <a16:creationId xmlns:a16="http://schemas.microsoft.com/office/drawing/2014/main" id="{EDDD57B3-F4A4-CEE3-8D63-9A7660B102B7}"/>
              </a:ext>
            </a:extLst>
          </p:cNvPr>
          <p:cNvSpPr>
            <a:spLocks noGrp="1"/>
          </p:cNvSpPr>
          <p:nvPr>
            <p:ph idx="1"/>
          </p:nvPr>
        </p:nvSpPr>
        <p:spPr>
          <a:xfrm>
            <a:off x="457200" y="2424545"/>
            <a:ext cx="4640729" cy="3749040"/>
          </a:xfrm>
        </p:spPr>
        <p:txBody>
          <a:bodyPr>
            <a:normAutofit/>
          </a:bodyPr>
          <a:lstStyle/>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Scenario and Variation Combinations</a:t>
            </a:r>
          </a:p>
          <a:p>
            <a:r>
              <a:rPr lang="en-US" sz="1800" dirty="0">
                <a:latin typeface="Calibri" panose="020F0502020204030204" pitchFamily="34" charset="0"/>
                <a:ea typeface="Calibri" panose="020F0502020204030204" pitchFamily="34" charset="0"/>
                <a:cs typeface="Calibri" panose="020F0502020204030204" pitchFamily="34" charset="0"/>
              </a:rPr>
              <a:t>Combining Scenarios 1 through 3 with two load variations and two land use variations results in 12 total scenario combinations. </a:t>
            </a:r>
          </a:p>
          <a:p>
            <a:r>
              <a:rPr lang="en-US" sz="1800" dirty="0">
                <a:latin typeface="Calibri" panose="020F0502020204030204" pitchFamily="34" charset="0"/>
                <a:ea typeface="Calibri" panose="020F0502020204030204" pitchFamily="34" charset="0"/>
                <a:cs typeface="Calibri" panose="020F0502020204030204" pitchFamily="34" charset="0"/>
              </a:rPr>
              <a:t>The scenarios primarily focus on different levels of distributed PV and storage. Additionally, variations include the use of agricultural land for utility-scale solar and wind, and two options for load trajectories.</a:t>
            </a:r>
          </a:p>
          <a:p>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ABC52B4-0857-E6DE-2008-B399AE195A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5769075" y="2445978"/>
            <a:ext cx="6022193" cy="3374136"/>
          </a:xfrm>
          <a:prstGeom prst="rect">
            <a:avLst/>
          </a:prstGeom>
          <a:noFill/>
        </p:spPr>
      </p:pic>
    </p:spTree>
    <p:extLst>
      <p:ext uri="{BB962C8B-B14F-4D97-AF65-F5344CB8AC3E}">
        <p14:creationId xmlns:p14="http://schemas.microsoft.com/office/powerpoint/2010/main" val="2122183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1B082-7FE6-818A-4740-DC6734F2432B}"/>
              </a:ext>
            </a:extLst>
          </p:cNvPr>
          <p:cNvSpPr>
            <a:spLocks noGrp="1"/>
          </p:cNvSpPr>
          <p:nvPr>
            <p:ph type="title"/>
          </p:nvPr>
        </p:nvSpPr>
        <p:spPr/>
        <p:txBody>
          <a:bodyPr>
            <a:normAutofit/>
          </a:bodyPr>
          <a:lstStyle/>
          <a:p>
            <a:r>
              <a:rPr lang="en-US" sz="5400" b="1" dirty="0">
                <a:effectLst/>
                <a:latin typeface="Calibri" panose="020F0502020204030204" pitchFamily="34" charset="0"/>
                <a:ea typeface="Aptos" panose="020B0004020202020204" pitchFamily="34" charset="0"/>
                <a:cs typeface="Times New Roman" panose="02020603050405020304" pitchFamily="18" charset="0"/>
              </a:rPr>
              <a:t>Data Preparation</a:t>
            </a:r>
            <a:endParaRPr lang="en-US" sz="11500" dirty="0"/>
          </a:p>
        </p:txBody>
      </p:sp>
      <p:sp>
        <p:nvSpPr>
          <p:cNvPr id="3" name="Content Placeholder 2">
            <a:extLst>
              <a:ext uri="{FF2B5EF4-FFF2-40B4-BE49-F238E27FC236}">
                <a16:creationId xmlns:a16="http://schemas.microsoft.com/office/drawing/2014/main" id="{877DA9BF-2E46-103D-1126-ECDE0B0EE3F6}"/>
              </a:ext>
            </a:extLst>
          </p:cNvPr>
          <p:cNvSpPr>
            <a:spLocks noGrp="1"/>
          </p:cNvSpPr>
          <p:nvPr>
            <p:ph idx="1"/>
          </p:nvPr>
        </p:nvSpPr>
        <p:spPr>
          <a:xfrm>
            <a:off x="457200" y="2096713"/>
            <a:ext cx="11134436" cy="4080250"/>
          </a:xfrm>
        </p:spPr>
        <p:txBody>
          <a:bodyPr>
            <a:normAutofit/>
          </a:bodyPr>
          <a:lstStyle/>
          <a:p>
            <a:r>
              <a:rPr lang="en-US" sz="2400" dirty="0">
                <a:effectLst/>
                <a:latin typeface="Calibri" panose="020F0502020204030204" pitchFamily="34" charset="0"/>
                <a:ea typeface="Aptos" panose="020B0004020202020204" pitchFamily="34" charset="0"/>
                <a:cs typeface="Times New Roman" panose="02020603050405020304" pitchFamily="18" charset="0"/>
              </a:rPr>
              <a:t>Data was cleaned and processed.</a:t>
            </a:r>
          </a:p>
          <a:p>
            <a:r>
              <a:rPr lang="en-US" sz="2400" dirty="0">
                <a:latin typeface="Calibri" panose="020F0502020204030204" pitchFamily="34" charset="0"/>
                <a:ea typeface="Aptos" panose="020B0004020202020204" pitchFamily="34" charset="0"/>
                <a:cs typeface="Times New Roman" panose="02020603050405020304" pitchFamily="18" charset="0"/>
              </a:rPr>
              <a:t>U</a:t>
            </a:r>
            <a:r>
              <a:rPr lang="en-US" sz="2400" dirty="0">
                <a:effectLst/>
                <a:latin typeface="Calibri" panose="020F0502020204030204" pitchFamily="34" charset="0"/>
                <a:ea typeface="Aptos" panose="020B0004020202020204" pitchFamily="34" charset="0"/>
                <a:cs typeface="Times New Roman" panose="02020603050405020304" pitchFamily="18" charset="0"/>
              </a:rPr>
              <a:t>nnecessary columns were removed.</a:t>
            </a:r>
          </a:p>
          <a:p>
            <a:r>
              <a:rPr lang="en-US" sz="2400" dirty="0">
                <a:latin typeface="Calibri" panose="020F0502020204030204" pitchFamily="34" charset="0"/>
                <a:ea typeface="Aptos" panose="020B0004020202020204" pitchFamily="34" charset="0"/>
                <a:cs typeface="Times New Roman" panose="02020603050405020304" pitchFamily="18" charset="0"/>
              </a:rPr>
              <a:t>The </a:t>
            </a:r>
            <a:r>
              <a:rPr lang="en-US" sz="2400" dirty="0">
                <a:effectLst/>
                <a:latin typeface="Calibri" panose="020F0502020204030204" pitchFamily="34" charset="0"/>
                <a:ea typeface="Aptos" panose="020B0004020202020204" pitchFamily="34" charset="0"/>
                <a:cs typeface="Times New Roman" panose="02020603050405020304" pitchFamily="18" charset="0"/>
              </a:rPr>
              <a:t>data was resampled to daily frequency for easier analysis.</a:t>
            </a:r>
          </a:p>
          <a:p>
            <a:r>
              <a:rPr lang="en-US" sz="2400" dirty="0">
                <a:latin typeface="Calibri" panose="020F0502020204030204" pitchFamily="34" charset="0"/>
                <a:cs typeface="Times New Roman" panose="02020603050405020304" pitchFamily="18" charset="0"/>
              </a:rPr>
              <a:t>Combined the two datasets into one.</a:t>
            </a:r>
          </a:p>
          <a:p>
            <a:r>
              <a:rPr lang="en-US" sz="2400" dirty="0">
                <a:latin typeface="Calibri" panose="020F0502020204030204" pitchFamily="34" charset="0"/>
                <a:cs typeface="Times New Roman" panose="02020603050405020304" pitchFamily="18" charset="0"/>
              </a:rPr>
              <a:t>Calculated mismatch between energy generation and capacity.</a:t>
            </a:r>
            <a:endParaRPr lang="en-US" sz="2800" dirty="0"/>
          </a:p>
        </p:txBody>
      </p:sp>
      <p:pic>
        <p:nvPicPr>
          <p:cNvPr id="5" name="Picture 4">
            <a:extLst>
              <a:ext uri="{FF2B5EF4-FFF2-40B4-BE49-F238E27FC236}">
                <a16:creationId xmlns:a16="http://schemas.microsoft.com/office/drawing/2014/main" id="{FFF056C5-986C-C574-A8E5-1463EB458898}"/>
              </a:ext>
            </a:extLst>
          </p:cNvPr>
          <p:cNvPicPr>
            <a:picLocks noChangeAspect="1"/>
          </p:cNvPicPr>
          <p:nvPr/>
        </p:nvPicPr>
        <p:blipFill>
          <a:blip r:embed="rId2"/>
          <a:stretch>
            <a:fillRect/>
          </a:stretch>
        </p:blipFill>
        <p:spPr>
          <a:xfrm>
            <a:off x="261123" y="4668885"/>
            <a:ext cx="11669754" cy="1724266"/>
          </a:xfrm>
          <a:prstGeom prst="rect">
            <a:avLst/>
          </a:prstGeom>
        </p:spPr>
      </p:pic>
    </p:spTree>
    <p:extLst>
      <p:ext uri="{BB962C8B-B14F-4D97-AF65-F5344CB8AC3E}">
        <p14:creationId xmlns:p14="http://schemas.microsoft.com/office/powerpoint/2010/main" val="299277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0"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2"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4"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6"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112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28"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3316CAB-D751-3DFD-53FF-933554A49581}"/>
              </a:ext>
            </a:extLst>
          </p:cNvPr>
          <p:cNvSpPr>
            <a:spLocks noGrp="1"/>
          </p:cNvSpPr>
          <p:nvPr>
            <p:ph type="title"/>
          </p:nvPr>
        </p:nvSpPr>
        <p:spPr>
          <a:xfrm>
            <a:off x="261335" y="228307"/>
            <a:ext cx="8234219" cy="893526"/>
          </a:xfrm>
        </p:spPr>
        <p:txBody>
          <a:bodyPr vert="horz" lIns="91440" tIns="45720" rIns="91440" bIns="45720" rtlCol="0" anchor="b">
            <a:normAutofit/>
          </a:bodyPr>
          <a:lstStyle/>
          <a:p>
            <a:r>
              <a:rPr lang="en-US" sz="5400" b="1" dirty="0">
                <a:effectLst/>
              </a:rPr>
              <a:t>Analysis Techniques</a:t>
            </a:r>
            <a:endParaRPr lang="en-US" sz="5400" dirty="0"/>
          </a:p>
        </p:txBody>
      </p:sp>
      <p:sp>
        <p:nvSpPr>
          <p:cNvPr id="3" name="Content Placeholder 2">
            <a:extLst>
              <a:ext uri="{FF2B5EF4-FFF2-40B4-BE49-F238E27FC236}">
                <a16:creationId xmlns:a16="http://schemas.microsoft.com/office/drawing/2014/main" id="{5410CFF5-7D7B-A24A-8CD0-49DD46339CEF}"/>
              </a:ext>
            </a:extLst>
          </p:cNvPr>
          <p:cNvSpPr>
            <a:spLocks noGrp="1"/>
          </p:cNvSpPr>
          <p:nvPr>
            <p:ph idx="1"/>
          </p:nvPr>
        </p:nvSpPr>
        <p:spPr>
          <a:xfrm>
            <a:off x="7127269" y="228307"/>
            <a:ext cx="4597559" cy="873852"/>
          </a:xfrm>
        </p:spPr>
        <p:txBody>
          <a:bodyPr vert="horz" lIns="91440" tIns="45720" rIns="91440" bIns="45720" rtlCol="0">
            <a:normAutofit/>
          </a:bodyPr>
          <a:lstStyle/>
          <a:p>
            <a:pPr marL="0" indent="0">
              <a:buNone/>
            </a:pPr>
            <a:r>
              <a:rPr lang="en-US" sz="2400" dirty="0">
                <a:effectLst/>
              </a:rPr>
              <a:t>Time series plot to visualize the energy mismatches:</a:t>
            </a:r>
            <a:endParaRPr lang="en-US" sz="2400" dirty="0"/>
          </a:p>
        </p:txBody>
      </p:sp>
      <p:pic>
        <p:nvPicPr>
          <p:cNvPr id="8" name="Picture 7" descr="A graph of colored lines&#10;&#10;Description automatically generated">
            <a:extLst>
              <a:ext uri="{FF2B5EF4-FFF2-40B4-BE49-F238E27FC236}">
                <a16:creationId xmlns:a16="http://schemas.microsoft.com/office/drawing/2014/main" id="{661360AB-C35C-9841-978C-47441C32F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238" y="1198398"/>
            <a:ext cx="10132291" cy="5427340"/>
          </a:xfrm>
          <a:prstGeom prst="rect">
            <a:avLst/>
          </a:prstGeom>
        </p:spPr>
      </p:pic>
    </p:spTree>
    <p:extLst>
      <p:ext uri="{BB962C8B-B14F-4D97-AF65-F5344CB8AC3E}">
        <p14:creationId xmlns:p14="http://schemas.microsoft.com/office/powerpoint/2010/main" val="2107804934"/>
      </p:ext>
    </p:extLst>
  </p:cSld>
  <p:clrMapOvr>
    <a:masterClrMapping/>
  </p:clrMapOvr>
</p:sld>
</file>

<file path=ppt/theme/theme1.xml><?xml version="1.0" encoding="utf-8"?>
<a:theme xmlns:a="http://schemas.openxmlformats.org/drawingml/2006/main" name="TropicVTI">
  <a:themeElements>
    <a:clrScheme name="AnalogousFromDarkSeedLeftStep">
      <a:dk1>
        <a:srgbClr val="000000"/>
      </a:dk1>
      <a:lt1>
        <a:srgbClr val="FFFFFF"/>
      </a:lt1>
      <a:dk2>
        <a:srgbClr val="1C2432"/>
      </a:dk2>
      <a:lt2>
        <a:srgbClr val="F2F3F0"/>
      </a:lt2>
      <a:accent1>
        <a:srgbClr val="844BC5"/>
      </a:accent1>
      <a:accent2>
        <a:srgbClr val="4842B7"/>
      </a:accent2>
      <a:accent3>
        <a:srgbClr val="4B78C5"/>
      </a:accent3>
      <a:accent4>
        <a:srgbClr val="3999B3"/>
      </a:accent4>
      <a:accent5>
        <a:srgbClr val="49C0A8"/>
      </a:accent5>
      <a:accent6>
        <a:srgbClr val="39B368"/>
      </a:accent6>
      <a:hlink>
        <a:srgbClr val="339A97"/>
      </a:hlink>
      <a:folHlink>
        <a:srgbClr val="7F7F7F"/>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docProps/app.xml><?xml version="1.0" encoding="utf-8"?>
<Properties xmlns="http://schemas.openxmlformats.org/officeDocument/2006/extended-properties" xmlns:vt="http://schemas.openxmlformats.org/officeDocument/2006/docPropsVTypes">
  <TotalTime>212</TotalTime>
  <Words>832</Words>
  <Application>Microsoft Office PowerPoint</Application>
  <PresentationFormat>Widescreen</PresentationFormat>
  <Paragraphs>70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Calibri</vt:lpstr>
      <vt:lpstr>Gill Sans Nova</vt:lpstr>
      <vt:lpstr>Symbol</vt:lpstr>
      <vt:lpstr>TropicVTI</vt:lpstr>
      <vt:lpstr>Improving Energy Forecasting in Puerto Rico’s Power Grid</vt:lpstr>
      <vt:lpstr>Introduction: About Me</vt:lpstr>
      <vt:lpstr>Problem Statement:</vt:lpstr>
      <vt:lpstr>Summary of the Data Analysis Process</vt:lpstr>
      <vt:lpstr>Scenario Descriptions</vt:lpstr>
      <vt:lpstr>Scenario Descriptions cont.</vt:lpstr>
      <vt:lpstr>Scenario Descriptions cont.</vt:lpstr>
      <vt:lpstr>Data Preparation</vt:lpstr>
      <vt:lpstr>Analysis Techniques</vt:lpstr>
      <vt:lpstr>Analysis Techniques cont.</vt:lpstr>
      <vt:lpstr>Analysis Techniques cont.</vt:lpstr>
      <vt:lpstr>Key Findings</vt:lpstr>
      <vt:lpstr>Key Findings cont.</vt:lpstr>
      <vt:lpstr>Limitations of Techniques and Tools</vt:lpstr>
      <vt:lpstr>Proposed Actions</vt:lpstr>
      <vt:lpstr>Expected Benefits</vt:lpstr>
      <vt:lpstr>Conclusion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Preston Ewell</dc:creator>
  <cp:lastModifiedBy>Preston Ewell</cp:lastModifiedBy>
  <cp:revision>1</cp:revision>
  <dcterms:created xsi:type="dcterms:W3CDTF">2024-08-22T16:33:30Z</dcterms:created>
  <dcterms:modified xsi:type="dcterms:W3CDTF">2024-08-22T20:05:30Z</dcterms:modified>
</cp:coreProperties>
</file>